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6858000" cy="9906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97B0"/>
    <a:srgbClr val="2F4050"/>
    <a:srgbClr val="7FA0A5"/>
    <a:srgbClr val="9AB4B8"/>
    <a:srgbClr val="4F90CD"/>
    <a:srgbClr val="2B435D"/>
    <a:srgbClr val="016350"/>
    <a:srgbClr val="FB6205"/>
    <a:srgbClr val="E259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8" autoAdjust="0"/>
    <p:restoredTop sz="94660"/>
  </p:normalViewPr>
  <p:slideViewPr>
    <p:cSldViewPr snapToGrid="0">
      <p:cViewPr>
        <p:scale>
          <a:sx n="167" d="100"/>
          <a:sy n="167" d="100"/>
        </p:scale>
        <p:origin x="96" y="18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4154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662"/>
            </a:lvl1pPr>
            <a:lvl2pPr marL="316520" indent="0" algn="ctr">
              <a:buNone/>
              <a:defRPr sz="1385"/>
            </a:lvl2pPr>
            <a:lvl3pPr marL="633039" indent="0" algn="ctr">
              <a:buNone/>
              <a:defRPr sz="1246"/>
            </a:lvl3pPr>
            <a:lvl4pPr marL="949559" indent="0" algn="ctr">
              <a:buNone/>
              <a:defRPr sz="1108"/>
            </a:lvl4pPr>
            <a:lvl5pPr marL="1266078" indent="0" algn="ctr">
              <a:buNone/>
              <a:defRPr sz="1108"/>
            </a:lvl5pPr>
            <a:lvl6pPr marL="1582598" indent="0" algn="ctr">
              <a:buNone/>
              <a:defRPr sz="1108"/>
            </a:lvl6pPr>
            <a:lvl7pPr marL="1899117" indent="0" algn="ctr">
              <a:buNone/>
              <a:defRPr sz="1108"/>
            </a:lvl7pPr>
            <a:lvl8pPr marL="2215637" indent="0" algn="ctr">
              <a:buNone/>
              <a:defRPr sz="1108"/>
            </a:lvl8pPr>
            <a:lvl9pPr marL="2532156" indent="0" algn="ctr">
              <a:buNone/>
              <a:defRPr sz="1108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4253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208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3987998" y="527403"/>
            <a:ext cx="1201043" cy="8394877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83084" y="527403"/>
            <a:ext cx="3519190" cy="839487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162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094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154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1pPr>
            <a:lvl2pPr marL="31652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39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59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07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59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63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15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608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383084" y="2637014"/>
            <a:ext cx="2360116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828926" y="2637014"/>
            <a:ext cx="2360116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96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6118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65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7037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215"/>
            </a:lvl1pPr>
            <a:lvl2pPr>
              <a:defRPr sz="1938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214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 marL="0" indent="0">
              <a:buNone/>
              <a:defRPr sz="2215"/>
            </a:lvl1pPr>
            <a:lvl2pPr marL="316520" indent="0">
              <a:buNone/>
              <a:defRPr sz="1938"/>
            </a:lvl2pPr>
            <a:lvl3pPr marL="633039" indent="0">
              <a:buNone/>
              <a:defRPr sz="1662"/>
            </a:lvl3pPr>
            <a:lvl4pPr marL="949559" indent="0">
              <a:buNone/>
              <a:defRPr sz="1385"/>
            </a:lvl4pPr>
            <a:lvl5pPr marL="1266078" indent="0">
              <a:buNone/>
              <a:defRPr sz="1385"/>
            </a:lvl5pPr>
            <a:lvl6pPr marL="1582598" indent="0">
              <a:buNone/>
              <a:defRPr sz="1385"/>
            </a:lvl6pPr>
            <a:lvl7pPr marL="1899117" indent="0">
              <a:buNone/>
              <a:defRPr sz="1385"/>
            </a:lvl7pPr>
            <a:lvl8pPr marL="2215637" indent="0">
              <a:buNone/>
              <a:defRPr sz="1385"/>
            </a:lvl8pPr>
            <a:lvl9pPr marL="2532156" indent="0">
              <a:buNone/>
              <a:defRPr sz="1385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2677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A8309-B5F8-4317-B707-FBE6E583C88F}" type="datetimeFigureOut">
              <a:rPr lang="tr-TR" smtClean="0"/>
              <a:t>25.07.2022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3E2EA-72A2-4BF4-94DF-47E470E21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95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33039" rtl="0" eaLnBrk="1" latinLnBrk="0" hangingPunct="1">
        <a:lnSpc>
          <a:spcPct val="90000"/>
        </a:lnSpc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260" indent="-158260" algn="l" defTabSz="633039" rtl="0" eaLnBrk="1" latinLnBrk="0" hangingPunct="1">
        <a:lnSpc>
          <a:spcPct val="90000"/>
        </a:lnSpc>
        <a:spcBef>
          <a:spcPts val="692"/>
        </a:spcBef>
        <a:buFont typeface="Arial" panose="020B0604020202020204" pitchFamily="34" charset="0"/>
        <a:buChar char="•"/>
        <a:defRPr sz="1938" kern="1200">
          <a:solidFill>
            <a:schemeClr val="tx1"/>
          </a:solidFill>
          <a:latin typeface="+mn-lt"/>
          <a:ea typeface="+mn-ea"/>
          <a:cs typeface="+mn-cs"/>
        </a:defRPr>
      </a:lvl1pPr>
      <a:lvl2pPr marL="474779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791299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3pPr>
      <a:lvl4pPr marL="1107818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424338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740858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7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373897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690416" indent="-158260" algn="l" defTabSz="633039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20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39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59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078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598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17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637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156" algn="l" defTabSz="633039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Metin kutusu 125">
            <a:extLst>
              <a:ext uri="{FF2B5EF4-FFF2-40B4-BE49-F238E27FC236}">
                <a16:creationId xmlns:a16="http://schemas.microsoft.com/office/drawing/2014/main" id="{0A736F75-F5B7-7DBB-28B0-3FEF6DA968E1}"/>
              </a:ext>
            </a:extLst>
          </p:cNvPr>
          <p:cNvSpPr txBox="1"/>
          <p:nvPr/>
        </p:nvSpPr>
        <p:spPr>
          <a:xfrm>
            <a:off x="191710" y="6066965"/>
            <a:ext cx="32277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Hastaların beslenme durumlarının değerlendirilmesi, </a:t>
            </a:r>
            <a:r>
              <a:rPr lang="tr-TR" sz="1050" dirty="0" err="1"/>
              <a:t>anamnezlerinin</a:t>
            </a:r>
            <a:r>
              <a:rPr lang="tr-TR" sz="1050" dirty="0"/>
              <a:t> alınması ve diyet kontrolü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 err="1"/>
              <a:t>Bariatrik</a:t>
            </a:r>
            <a:r>
              <a:rPr lang="tr-TR" sz="1050" dirty="0"/>
              <a:t> cerrahi, Parkinson eğitimi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Hastalara özgü diyet çözümü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Gerekli hastalara TPN yazımı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Yemek araba servisinin kontrolü,  diyetlerin uygunluğunun kontrolü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Personellerin kontrolü</a:t>
            </a:r>
          </a:p>
        </p:txBody>
      </p:sp>
      <p:sp>
        <p:nvSpPr>
          <p:cNvPr id="61" name="Metin kutusu 60">
            <a:extLst>
              <a:ext uri="{FF2B5EF4-FFF2-40B4-BE49-F238E27FC236}">
                <a16:creationId xmlns:a16="http://schemas.microsoft.com/office/drawing/2014/main" id="{81CF0C27-29A2-444D-95B9-4CC62890CFA5}"/>
              </a:ext>
            </a:extLst>
          </p:cNvPr>
          <p:cNvSpPr txBox="1"/>
          <p:nvPr/>
        </p:nvSpPr>
        <p:spPr>
          <a:xfrm>
            <a:off x="4590981" y="7643885"/>
            <a:ext cx="13967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lang="tr-TR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Zonguldak - Türkiye</a:t>
            </a:r>
            <a:endParaRPr lang="en-US" sz="1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2" name="Metin kutusu 61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7648476"/>
            <a:ext cx="1347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DOĞUM YERİ – </a:t>
            </a:r>
            <a:endParaRPr lang="en-US" sz="1050" b="1" dirty="0"/>
          </a:p>
        </p:txBody>
      </p:sp>
      <p:sp>
        <p:nvSpPr>
          <p:cNvPr id="64" name="Metin kutusu 63">
            <a:extLst>
              <a:ext uri="{FF2B5EF4-FFF2-40B4-BE49-F238E27FC236}">
                <a16:creationId xmlns:a16="http://schemas.microsoft.com/office/drawing/2014/main" id="{81CF0C27-29A2-444D-95B9-4CC62890CFA5}"/>
              </a:ext>
            </a:extLst>
          </p:cNvPr>
          <p:cNvSpPr txBox="1"/>
          <p:nvPr/>
        </p:nvSpPr>
        <p:spPr>
          <a:xfrm>
            <a:off x="4682331" y="7927509"/>
            <a:ext cx="9447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00" b="1">
                <a:solidFill>
                  <a:srgbClr val="8497B0"/>
                </a:solidFill>
              </a:defRPr>
            </a:lvl1pPr>
          </a:lstStyle>
          <a:p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10.09.1999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5" name="Metin kutusu 64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7914574"/>
            <a:ext cx="1347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50" b="1"/>
            </a:lvl1pPr>
          </a:lstStyle>
          <a:p>
            <a:r>
              <a:rPr lang="tr-TR" dirty="0"/>
              <a:t>DOĞUM TARİHİ – </a:t>
            </a:r>
            <a:endParaRPr lang="en-US" dirty="0"/>
          </a:p>
        </p:txBody>
      </p:sp>
      <p:sp>
        <p:nvSpPr>
          <p:cNvPr id="67" name="Metin kutusu 66">
            <a:extLst>
              <a:ext uri="{FF2B5EF4-FFF2-40B4-BE49-F238E27FC236}">
                <a16:creationId xmlns:a16="http://schemas.microsoft.com/office/drawing/2014/main" id="{81CF0C27-29A2-444D-95B9-4CC62890CFA5}"/>
              </a:ext>
            </a:extLst>
          </p:cNvPr>
          <p:cNvSpPr txBox="1"/>
          <p:nvPr/>
        </p:nvSpPr>
        <p:spPr>
          <a:xfrm>
            <a:off x="4829148" y="8180291"/>
            <a:ext cx="6321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00" b="1">
                <a:solidFill>
                  <a:srgbClr val="8497B0"/>
                </a:solidFill>
              </a:defRPr>
            </a:lvl1pPr>
          </a:lstStyle>
          <a:p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Bekar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8180672"/>
            <a:ext cx="13474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50" b="1"/>
            </a:lvl1pPr>
          </a:lstStyle>
          <a:p>
            <a:r>
              <a:rPr lang="tr-TR" dirty="0"/>
              <a:t>MEDENİ DURUMU – </a:t>
            </a:r>
            <a:endParaRPr lang="en-US" dirty="0"/>
          </a:p>
        </p:txBody>
      </p:sp>
      <p:sp>
        <p:nvSpPr>
          <p:cNvPr id="69" name="Metin kutusu 68">
            <a:extLst>
              <a:ext uri="{FF2B5EF4-FFF2-40B4-BE49-F238E27FC236}">
                <a16:creationId xmlns:a16="http://schemas.microsoft.com/office/drawing/2014/main" id="{81CF0C27-29A2-444D-95B9-4CC62890CFA5}"/>
              </a:ext>
            </a:extLst>
          </p:cNvPr>
          <p:cNvSpPr txBox="1"/>
          <p:nvPr/>
        </p:nvSpPr>
        <p:spPr>
          <a:xfrm>
            <a:off x="4285742" y="8454464"/>
            <a:ext cx="4210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00" b="1">
                <a:solidFill>
                  <a:srgbClr val="8497B0"/>
                </a:solidFill>
              </a:defRPr>
            </a:lvl1pPr>
          </a:lstStyle>
          <a:p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Yok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Metin kutusu 69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12024" y="8456481"/>
            <a:ext cx="13474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1050" b="1"/>
            </a:lvl1pPr>
          </a:lstStyle>
          <a:p>
            <a:r>
              <a:rPr lang="tr-TR" dirty="0"/>
              <a:t>EHLİYET –  </a:t>
            </a:r>
            <a:endParaRPr lang="en-US" dirty="0"/>
          </a:p>
        </p:txBody>
      </p:sp>
      <p:sp>
        <p:nvSpPr>
          <p:cNvPr id="2" name="Dikdörtgen 1"/>
          <p:cNvSpPr/>
          <p:nvPr/>
        </p:nvSpPr>
        <p:spPr>
          <a:xfrm>
            <a:off x="0" y="-87682"/>
            <a:ext cx="6858000" cy="9075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bright="12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48" r="6448"/>
          <a:stretch/>
        </p:blipFill>
        <p:spPr bwMode="auto">
          <a:xfrm>
            <a:off x="325333" y="-2166"/>
            <a:ext cx="1194719" cy="122501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" name="Metin kutusu 4095"/>
          <p:cNvSpPr txBox="1"/>
          <p:nvPr/>
        </p:nvSpPr>
        <p:spPr>
          <a:xfrm>
            <a:off x="1501667" y="328878"/>
            <a:ext cx="30029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EMİNE DEMİRAY</a:t>
            </a:r>
          </a:p>
        </p:txBody>
      </p:sp>
      <p:sp>
        <p:nvSpPr>
          <p:cNvPr id="4097" name="Metin kutusu 4096"/>
          <p:cNvSpPr txBox="1"/>
          <p:nvPr/>
        </p:nvSpPr>
        <p:spPr>
          <a:xfrm>
            <a:off x="1501667" y="892665"/>
            <a:ext cx="2479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Diyetisyen (Yeni Mezun) </a:t>
            </a:r>
          </a:p>
        </p:txBody>
      </p:sp>
      <p:cxnSp>
        <p:nvCxnSpPr>
          <p:cNvPr id="208" name="Düz Bağlayıcı 207"/>
          <p:cNvCxnSpPr/>
          <p:nvPr/>
        </p:nvCxnSpPr>
        <p:spPr>
          <a:xfrm>
            <a:off x="308234" y="1814385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9" name="Metin kutusu 208"/>
          <p:cNvSpPr txBox="1"/>
          <p:nvPr/>
        </p:nvSpPr>
        <p:spPr>
          <a:xfrm>
            <a:off x="225686" y="1489035"/>
            <a:ext cx="8020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EĞİTİM</a:t>
            </a:r>
          </a:p>
        </p:txBody>
      </p:sp>
      <p:sp>
        <p:nvSpPr>
          <p:cNvPr id="210" name="Freeform 139"/>
          <p:cNvSpPr>
            <a:spLocks noChangeAspect="1" noEditPoints="1"/>
          </p:cNvSpPr>
          <p:nvPr/>
        </p:nvSpPr>
        <p:spPr bwMode="auto">
          <a:xfrm>
            <a:off x="3066293" y="1578320"/>
            <a:ext cx="288000" cy="192000"/>
          </a:xfrm>
          <a:custGeom>
            <a:avLst/>
            <a:gdLst>
              <a:gd name="T0" fmla="*/ 90 w 91"/>
              <a:gd name="T1" fmla="*/ 17 h 61"/>
              <a:gd name="T2" fmla="*/ 46 w 91"/>
              <a:gd name="T3" fmla="*/ 31 h 61"/>
              <a:gd name="T4" fmla="*/ 45 w 91"/>
              <a:gd name="T5" fmla="*/ 31 h 61"/>
              <a:gd name="T6" fmla="*/ 45 w 91"/>
              <a:gd name="T7" fmla="*/ 31 h 61"/>
              <a:gd name="T8" fmla="*/ 19 w 91"/>
              <a:gd name="T9" fmla="*/ 22 h 61"/>
              <a:gd name="T10" fmla="*/ 15 w 91"/>
              <a:gd name="T11" fmla="*/ 34 h 61"/>
              <a:gd name="T12" fmla="*/ 18 w 91"/>
              <a:gd name="T13" fmla="*/ 38 h 61"/>
              <a:gd name="T14" fmla="*/ 16 w 91"/>
              <a:gd name="T15" fmla="*/ 42 h 61"/>
              <a:gd name="T16" fmla="*/ 18 w 91"/>
              <a:gd name="T17" fmla="*/ 59 h 61"/>
              <a:gd name="T18" fmla="*/ 17 w 91"/>
              <a:gd name="T19" fmla="*/ 60 h 61"/>
              <a:gd name="T20" fmla="*/ 17 w 91"/>
              <a:gd name="T21" fmla="*/ 61 h 61"/>
              <a:gd name="T22" fmla="*/ 9 w 91"/>
              <a:gd name="T23" fmla="*/ 61 h 61"/>
              <a:gd name="T24" fmla="*/ 8 w 91"/>
              <a:gd name="T25" fmla="*/ 60 h 61"/>
              <a:gd name="T26" fmla="*/ 8 w 91"/>
              <a:gd name="T27" fmla="*/ 59 h 61"/>
              <a:gd name="T28" fmla="*/ 10 w 91"/>
              <a:gd name="T29" fmla="*/ 42 h 61"/>
              <a:gd name="T30" fmla="*/ 8 w 91"/>
              <a:gd name="T31" fmla="*/ 38 h 61"/>
              <a:gd name="T32" fmla="*/ 10 w 91"/>
              <a:gd name="T33" fmla="*/ 34 h 61"/>
              <a:gd name="T34" fmla="*/ 14 w 91"/>
              <a:gd name="T35" fmla="*/ 21 h 61"/>
              <a:gd name="T36" fmla="*/ 1 w 91"/>
              <a:gd name="T37" fmla="*/ 17 h 61"/>
              <a:gd name="T38" fmla="*/ 0 w 91"/>
              <a:gd name="T39" fmla="*/ 16 h 61"/>
              <a:gd name="T40" fmla="*/ 1 w 91"/>
              <a:gd name="T41" fmla="*/ 14 h 61"/>
              <a:gd name="T42" fmla="*/ 45 w 91"/>
              <a:gd name="T43" fmla="*/ 1 h 61"/>
              <a:gd name="T44" fmla="*/ 45 w 91"/>
              <a:gd name="T45" fmla="*/ 0 h 61"/>
              <a:gd name="T46" fmla="*/ 46 w 91"/>
              <a:gd name="T47" fmla="*/ 1 h 61"/>
              <a:gd name="T48" fmla="*/ 90 w 91"/>
              <a:gd name="T49" fmla="*/ 14 h 61"/>
              <a:gd name="T50" fmla="*/ 91 w 91"/>
              <a:gd name="T51" fmla="*/ 16 h 61"/>
              <a:gd name="T52" fmla="*/ 90 w 91"/>
              <a:gd name="T53" fmla="*/ 17 h 61"/>
              <a:gd name="T54" fmla="*/ 71 w 91"/>
              <a:gd name="T55" fmla="*/ 41 h 61"/>
              <a:gd name="T56" fmla="*/ 45 w 91"/>
              <a:gd name="T57" fmla="*/ 51 h 61"/>
              <a:gd name="T58" fmla="*/ 20 w 91"/>
              <a:gd name="T59" fmla="*/ 41 h 61"/>
              <a:gd name="T60" fmla="*/ 21 w 91"/>
              <a:gd name="T61" fmla="*/ 28 h 61"/>
              <a:gd name="T62" fmla="*/ 44 w 91"/>
              <a:gd name="T63" fmla="*/ 35 h 61"/>
              <a:gd name="T64" fmla="*/ 45 w 91"/>
              <a:gd name="T65" fmla="*/ 36 h 61"/>
              <a:gd name="T66" fmla="*/ 47 w 91"/>
              <a:gd name="T67" fmla="*/ 35 h 61"/>
              <a:gd name="T68" fmla="*/ 70 w 91"/>
              <a:gd name="T69" fmla="*/ 28 h 61"/>
              <a:gd name="T70" fmla="*/ 71 w 91"/>
              <a:gd name="T71" fmla="*/ 4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" h="61">
                <a:moveTo>
                  <a:pt x="90" y="17"/>
                </a:moveTo>
                <a:cubicBezTo>
                  <a:pt x="46" y="31"/>
                  <a:pt x="46" y="31"/>
                  <a:pt x="46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19" y="22"/>
                  <a:pt x="19" y="22"/>
                  <a:pt x="19" y="22"/>
                </a:cubicBezTo>
                <a:cubicBezTo>
                  <a:pt x="17" y="24"/>
                  <a:pt x="16" y="29"/>
                  <a:pt x="15" y="34"/>
                </a:cubicBezTo>
                <a:cubicBezTo>
                  <a:pt x="17" y="35"/>
                  <a:pt x="18" y="36"/>
                  <a:pt x="18" y="38"/>
                </a:cubicBezTo>
                <a:cubicBezTo>
                  <a:pt x="18" y="40"/>
                  <a:pt x="17" y="41"/>
                  <a:pt x="16" y="42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0"/>
                  <a:pt x="18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59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1"/>
                  <a:pt x="8" y="40"/>
                  <a:pt x="8" y="38"/>
                </a:cubicBezTo>
                <a:cubicBezTo>
                  <a:pt x="8" y="36"/>
                  <a:pt x="9" y="35"/>
                  <a:pt x="10" y="34"/>
                </a:cubicBezTo>
                <a:cubicBezTo>
                  <a:pt x="11" y="29"/>
                  <a:pt x="12" y="24"/>
                  <a:pt x="14" y="21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0" y="16"/>
                  <a:pt x="0" y="16"/>
                </a:cubicBezTo>
                <a:cubicBezTo>
                  <a:pt x="0" y="15"/>
                  <a:pt x="1" y="15"/>
                  <a:pt x="1" y="14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5"/>
                  <a:pt x="91" y="15"/>
                  <a:pt x="91" y="16"/>
                </a:cubicBezTo>
                <a:cubicBezTo>
                  <a:pt x="91" y="16"/>
                  <a:pt x="90" y="17"/>
                  <a:pt x="90" y="17"/>
                </a:cubicBezTo>
                <a:close/>
                <a:moveTo>
                  <a:pt x="71" y="41"/>
                </a:moveTo>
                <a:cubicBezTo>
                  <a:pt x="71" y="46"/>
                  <a:pt x="59" y="51"/>
                  <a:pt x="45" y="51"/>
                </a:cubicBezTo>
                <a:cubicBezTo>
                  <a:pt x="32" y="51"/>
                  <a:pt x="20" y="46"/>
                  <a:pt x="20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6"/>
                  <a:pt x="45" y="36"/>
                  <a:pt x="45" y="36"/>
                </a:cubicBezTo>
                <a:cubicBezTo>
                  <a:pt x="46" y="36"/>
                  <a:pt x="47" y="36"/>
                  <a:pt x="47" y="35"/>
                </a:cubicBezTo>
                <a:cubicBezTo>
                  <a:pt x="70" y="28"/>
                  <a:pt x="70" y="28"/>
                  <a:pt x="70" y="28"/>
                </a:cubicBezTo>
                <a:lnTo>
                  <a:pt x="71" y="4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Metin kutusu 210">
            <a:extLst>
              <a:ext uri="{FF2B5EF4-FFF2-40B4-BE49-F238E27FC236}">
                <a16:creationId xmlns:a16="http://schemas.microsoft.com/office/drawing/2014/main" id="{81CF0C27-29A2-444D-95B9-4CC62890CFA5}"/>
              </a:ext>
            </a:extLst>
          </p:cNvPr>
          <p:cNvSpPr txBox="1"/>
          <p:nvPr/>
        </p:nvSpPr>
        <p:spPr>
          <a:xfrm>
            <a:off x="4706835" y="300453"/>
            <a:ext cx="19175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>
              <a:defRPr sz="700">
                <a:solidFill>
                  <a:schemeClr val="bg1"/>
                </a:solidFill>
              </a:defRPr>
            </a:lvl1pPr>
          </a:lstStyle>
          <a:p>
            <a:pPr algn="r"/>
            <a:r>
              <a:rPr lang="tr-TR" sz="1000" dirty="0"/>
              <a:t>dyteminedemiray@gmail.com</a:t>
            </a:r>
            <a:endParaRPr lang="en-US" sz="1000" dirty="0"/>
          </a:p>
        </p:txBody>
      </p:sp>
      <p:sp>
        <p:nvSpPr>
          <p:cNvPr id="213" name="Freeform 101"/>
          <p:cNvSpPr>
            <a:spLocks noChangeAspect="1" noEditPoints="1"/>
          </p:cNvSpPr>
          <p:nvPr/>
        </p:nvSpPr>
        <p:spPr bwMode="auto">
          <a:xfrm>
            <a:off x="6612372" y="593666"/>
            <a:ext cx="108000" cy="173690"/>
          </a:xfrm>
          <a:custGeom>
            <a:avLst/>
            <a:gdLst>
              <a:gd name="T0" fmla="*/ 41 w 82"/>
              <a:gd name="T1" fmla="*/ 65 h 132"/>
              <a:gd name="T2" fmla="*/ 18 w 82"/>
              <a:gd name="T3" fmla="*/ 42 h 132"/>
              <a:gd name="T4" fmla="*/ 41 w 82"/>
              <a:gd name="T5" fmla="*/ 18 h 132"/>
              <a:gd name="T6" fmla="*/ 65 w 82"/>
              <a:gd name="T7" fmla="*/ 42 h 132"/>
              <a:gd name="T8" fmla="*/ 41 w 82"/>
              <a:gd name="T9" fmla="*/ 65 h 132"/>
              <a:gd name="T10" fmla="*/ 41 w 82"/>
              <a:gd name="T11" fmla="*/ 0 h 132"/>
              <a:gd name="T12" fmla="*/ 0 w 82"/>
              <a:gd name="T13" fmla="*/ 41 h 132"/>
              <a:gd name="T14" fmla="*/ 41 w 82"/>
              <a:gd name="T15" fmla="*/ 132 h 132"/>
              <a:gd name="T16" fmla="*/ 82 w 82"/>
              <a:gd name="T17" fmla="*/ 41 h 132"/>
              <a:gd name="T18" fmla="*/ 41 w 8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132">
                <a:moveTo>
                  <a:pt x="41" y="65"/>
                </a:moveTo>
                <a:cubicBezTo>
                  <a:pt x="28" y="65"/>
                  <a:pt x="18" y="55"/>
                  <a:pt x="18" y="42"/>
                </a:cubicBezTo>
                <a:cubicBezTo>
                  <a:pt x="18" y="29"/>
                  <a:pt x="28" y="18"/>
                  <a:pt x="41" y="18"/>
                </a:cubicBezTo>
                <a:cubicBezTo>
                  <a:pt x="54" y="18"/>
                  <a:pt x="65" y="29"/>
                  <a:pt x="65" y="42"/>
                </a:cubicBezTo>
                <a:cubicBezTo>
                  <a:pt x="65" y="55"/>
                  <a:pt x="54" y="65"/>
                  <a:pt x="41" y="65"/>
                </a:cubicBezTo>
                <a:close/>
                <a:moveTo>
                  <a:pt x="41" y="0"/>
                </a:moveTo>
                <a:cubicBezTo>
                  <a:pt x="19" y="0"/>
                  <a:pt x="0" y="19"/>
                  <a:pt x="0" y="41"/>
                </a:cubicBezTo>
                <a:cubicBezTo>
                  <a:pt x="0" y="81"/>
                  <a:pt x="41" y="132"/>
                  <a:pt x="41" y="132"/>
                </a:cubicBezTo>
                <a:cubicBezTo>
                  <a:pt x="41" y="132"/>
                  <a:pt x="82" y="81"/>
                  <a:pt x="82" y="41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220"/>
          <p:cNvSpPr>
            <a:spLocks noChangeAspect="1"/>
          </p:cNvSpPr>
          <p:nvPr/>
        </p:nvSpPr>
        <p:spPr bwMode="auto">
          <a:xfrm>
            <a:off x="6594372" y="94221"/>
            <a:ext cx="144000" cy="143211"/>
          </a:xfrm>
          <a:custGeom>
            <a:avLst/>
            <a:gdLst>
              <a:gd name="T0" fmla="*/ 89 w 154"/>
              <a:gd name="T1" fmla="*/ 89 h 153"/>
              <a:gd name="T2" fmla="*/ 54 w 154"/>
              <a:gd name="T3" fmla="*/ 109 h 153"/>
              <a:gd name="T4" fmla="*/ 20 w 154"/>
              <a:gd name="T5" fmla="*/ 108 h 153"/>
              <a:gd name="T6" fmla="*/ 24 w 154"/>
              <a:gd name="T7" fmla="*/ 143 h 153"/>
              <a:gd name="T8" fmla="*/ 108 w 154"/>
              <a:gd name="T9" fmla="*/ 107 h 153"/>
              <a:gd name="T10" fmla="*/ 144 w 154"/>
              <a:gd name="T11" fmla="*/ 23 h 153"/>
              <a:gd name="T12" fmla="*/ 109 w 154"/>
              <a:gd name="T13" fmla="*/ 19 h 153"/>
              <a:gd name="T14" fmla="*/ 110 w 154"/>
              <a:gd name="T15" fmla="*/ 53 h 153"/>
              <a:gd name="T16" fmla="*/ 89 w 154"/>
              <a:gd name="T17" fmla="*/ 8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3">
                <a:moveTo>
                  <a:pt x="89" y="89"/>
                </a:moveTo>
                <a:cubicBezTo>
                  <a:pt x="76" y="102"/>
                  <a:pt x="60" y="115"/>
                  <a:pt x="54" y="109"/>
                </a:cubicBezTo>
                <a:cubicBezTo>
                  <a:pt x="45" y="100"/>
                  <a:pt x="40" y="92"/>
                  <a:pt x="20" y="108"/>
                </a:cubicBezTo>
                <a:cubicBezTo>
                  <a:pt x="0" y="124"/>
                  <a:pt x="16" y="134"/>
                  <a:pt x="24" y="143"/>
                </a:cubicBezTo>
                <a:cubicBezTo>
                  <a:pt x="34" y="153"/>
                  <a:pt x="71" y="143"/>
                  <a:pt x="108" y="107"/>
                </a:cubicBezTo>
                <a:cubicBezTo>
                  <a:pt x="144" y="70"/>
                  <a:pt x="154" y="33"/>
                  <a:pt x="144" y="23"/>
                </a:cubicBezTo>
                <a:cubicBezTo>
                  <a:pt x="135" y="15"/>
                  <a:pt x="125" y="0"/>
                  <a:pt x="109" y="19"/>
                </a:cubicBezTo>
                <a:cubicBezTo>
                  <a:pt x="93" y="39"/>
                  <a:pt x="101" y="44"/>
                  <a:pt x="110" y="53"/>
                </a:cubicBezTo>
                <a:cubicBezTo>
                  <a:pt x="116" y="59"/>
                  <a:pt x="103" y="75"/>
                  <a:pt x="89" y="8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221"/>
          <p:cNvSpPr>
            <a:spLocks noChangeAspect="1" noEditPoints="1"/>
          </p:cNvSpPr>
          <p:nvPr/>
        </p:nvSpPr>
        <p:spPr bwMode="auto">
          <a:xfrm>
            <a:off x="6594372" y="382096"/>
            <a:ext cx="144000" cy="89766"/>
          </a:xfrm>
          <a:custGeom>
            <a:avLst/>
            <a:gdLst>
              <a:gd name="T0" fmla="*/ 125 w 130"/>
              <a:gd name="T1" fmla="*/ 21 h 81"/>
              <a:gd name="T2" fmla="*/ 71 w 130"/>
              <a:gd name="T3" fmla="*/ 49 h 81"/>
              <a:gd name="T4" fmla="*/ 65 w 130"/>
              <a:gd name="T5" fmla="*/ 51 h 81"/>
              <a:gd name="T6" fmla="*/ 59 w 130"/>
              <a:gd name="T7" fmla="*/ 49 h 81"/>
              <a:gd name="T8" fmla="*/ 5 w 130"/>
              <a:gd name="T9" fmla="*/ 21 h 81"/>
              <a:gd name="T10" fmla="*/ 2 w 130"/>
              <a:gd name="T11" fmla="*/ 23 h 81"/>
              <a:gd name="T12" fmla="*/ 2 w 130"/>
              <a:gd name="T13" fmla="*/ 74 h 81"/>
              <a:gd name="T14" fmla="*/ 9 w 130"/>
              <a:gd name="T15" fmla="*/ 81 h 81"/>
              <a:gd name="T16" fmla="*/ 121 w 130"/>
              <a:gd name="T17" fmla="*/ 81 h 81"/>
              <a:gd name="T18" fmla="*/ 128 w 130"/>
              <a:gd name="T19" fmla="*/ 74 h 81"/>
              <a:gd name="T20" fmla="*/ 128 w 130"/>
              <a:gd name="T21" fmla="*/ 23 h 81"/>
              <a:gd name="T22" fmla="*/ 125 w 130"/>
              <a:gd name="T23" fmla="*/ 21 h 81"/>
              <a:gd name="T24" fmla="*/ 6 w 130"/>
              <a:gd name="T25" fmla="*/ 7 h 81"/>
              <a:gd name="T26" fmla="*/ 59 w 130"/>
              <a:gd name="T27" fmla="*/ 35 h 81"/>
              <a:gd name="T28" fmla="*/ 65 w 130"/>
              <a:gd name="T29" fmla="*/ 37 h 81"/>
              <a:gd name="T30" fmla="*/ 71 w 130"/>
              <a:gd name="T31" fmla="*/ 35 h 81"/>
              <a:gd name="T32" fmla="*/ 124 w 130"/>
              <a:gd name="T33" fmla="*/ 7 h 81"/>
              <a:gd name="T34" fmla="*/ 124 w 130"/>
              <a:gd name="T35" fmla="*/ 0 h 81"/>
              <a:gd name="T36" fmla="*/ 6 w 130"/>
              <a:gd name="T37" fmla="*/ 0 h 81"/>
              <a:gd name="T38" fmla="*/ 6 w 130"/>
              <a:gd name="T39" fmla="*/ 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0" h="81">
                <a:moveTo>
                  <a:pt x="125" y="21"/>
                </a:moveTo>
                <a:cubicBezTo>
                  <a:pt x="121" y="23"/>
                  <a:pt x="74" y="48"/>
                  <a:pt x="71" y="49"/>
                </a:cubicBezTo>
                <a:cubicBezTo>
                  <a:pt x="69" y="51"/>
                  <a:pt x="67" y="51"/>
                  <a:pt x="65" y="51"/>
                </a:cubicBezTo>
                <a:cubicBezTo>
                  <a:pt x="63" y="51"/>
                  <a:pt x="61" y="51"/>
                  <a:pt x="59" y="49"/>
                </a:cubicBezTo>
                <a:cubicBezTo>
                  <a:pt x="56" y="48"/>
                  <a:pt x="9" y="23"/>
                  <a:pt x="5" y="21"/>
                </a:cubicBezTo>
                <a:cubicBezTo>
                  <a:pt x="2" y="20"/>
                  <a:pt x="2" y="22"/>
                  <a:pt x="2" y="23"/>
                </a:cubicBezTo>
                <a:cubicBezTo>
                  <a:pt x="2" y="24"/>
                  <a:pt x="2" y="74"/>
                  <a:pt x="2" y="74"/>
                </a:cubicBezTo>
                <a:cubicBezTo>
                  <a:pt x="2" y="77"/>
                  <a:pt x="6" y="81"/>
                  <a:pt x="9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4" y="81"/>
                  <a:pt x="128" y="77"/>
                  <a:pt x="128" y="74"/>
                </a:cubicBezTo>
                <a:cubicBezTo>
                  <a:pt x="128" y="74"/>
                  <a:pt x="128" y="24"/>
                  <a:pt x="128" y="23"/>
                </a:cubicBezTo>
                <a:cubicBezTo>
                  <a:pt x="128" y="22"/>
                  <a:pt x="128" y="20"/>
                  <a:pt x="125" y="21"/>
                </a:cubicBezTo>
                <a:close/>
                <a:moveTo>
                  <a:pt x="6" y="7"/>
                </a:moveTo>
                <a:cubicBezTo>
                  <a:pt x="10" y="9"/>
                  <a:pt x="57" y="35"/>
                  <a:pt x="59" y="35"/>
                </a:cubicBezTo>
                <a:cubicBezTo>
                  <a:pt x="60" y="36"/>
                  <a:pt x="63" y="37"/>
                  <a:pt x="65" y="37"/>
                </a:cubicBezTo>
                <a:cubicBezTo>
                  <a:pt x="67" y="37"/>
                  <a:pt x="70" y="36"/>
                  <a:pt x="71" y="35"/>
                </a:cubicBezTo>
                <a:cubicBezTo>
                  <a:pt x="73" y="35"/>
                  <a:pt x="120" y="9"/>
                  <a:pt x="124" y="7"/>
                </a:cubicBezTo>
                <a:cubicBezTo>
                  <a:pt x="127" y="5"/>
                  <a:pt x="130" y="0"/>
                  <a:pt x="124" y="0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3" y="5"/>
                  <a:pt x="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Metin kutusu 217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5054414" y="558803"/>
            <a:ext cx="15700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000" dirty="0">
                <a:solidFill>
                  <a:schemeClr val="bg1"/>
                </a:solidFill>
              </a:rPr>
              <a:t>Ereğli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tr-TR" sz="1000" dirty="0">
                <a:solidFill>
                  <a:schemeClr val="bg1"/>
                </a:solidFill>
              </a:rPr>
              <a:t>Zonguldak, TÜRKİYE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19" name="Metin kutusu 218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5513931" y="61766"/>
            <a:ext cx="11104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000" dirty="0">
                <a:solidFill>
                  <a:schemeClr val="bg1"/>
                </a:solidFill>
              </a:rPr>
              <a:t>0545 576 50 89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22" name="Freeform 18"/>
          <p:cNvSpPr>
            <a:spLocks noChangeAspect="1" noEditPoints="1"/>
          </p:cNvSpPr>
          <p:nvPr/>
        </p:nvSpPr>
        <p:spPr bwMode="auto">
          <a:xfrm rot="60000">
            <a:off x="5561241" y="997750"/>
            <a:ext cx="180000" cy="183071"/>
          </a:xfrm>
          <a:custGeom>
            <a:avLst/>
            <a:gdLst>
              <a:gd name="T0" fmla="*/ 579 w 596"/>
              <a:gd name="T1" fmla="*/ 366 h 606"/>
              <a:gd name="T2" fmla="*/ 586 w 596"/>
              <a:gd name="T3" fmla="*/ 306 h 606"/>
              <a:gd name="T4" fmla="*/ 301 w 596"/>
              <a:gd name="T5" fmla="*/ 23 h 606"/>
              <a:gd name="T6" fmla="*/ 253 w 596"/>
              <a:gd name="T7" fmla="*/ 25 h 606"/>
              <a:gd name="T8" fmla="*/ 166 w 596"/>
              <a:gd name="T9" fmla="*/ 0 h 606"/>
              <a:gd name="T10" fmla="*/ 0 w 596"/>
              <a:gd name="T11" fmla="*/ 166 h 606"/>
              <a:gd name="T12" fmla="*/ 23 w 596"/>
              <a:gd name="T13" fmla="*/ 248 h 606"/>
              <a:gd name="T14" fmla="*/ 18 w 596"/>
              <a:gd name="T15" fmla="*/ 306 h 606"/>
              <a:gd name="T16" fmla="*/ 301 w 596"/>
              <a:gd name="T17" fmla="*/ 591 h 606"/>
              <a:gd name="T18" fmla="*/ 353 w 596"/>
              <a:gd name="T19" fmla="*/ 586 h 606"/>
              <a:gd name="T20" fmla="*/ 431 w 596"/>
              <a:gd name="T21" fmla="*/ 606 h 606"/>
              <a:gd name="T22" fmla="*/ 596 w 596"/>
              <a:gd name="T23" fmla="*/ 441 h 606"/>
              <a:gd name="T24" fmla="*/ 579 w 596"/>
              <a:gd name="T25" fmla="*/ 366 h 606"/>
              <a:gd name="T26" fmla="*/ 449 w 596"/>
              <a:gd name="T27" fmla="*/ 441 h 606"/>
              <a:gd name="T28" fmla="*/ 391 w 596"/>
              <a:gd name="T29" fmla="*/ 486 h 606"/>
              <a:gd name="T30" fmla="*/ 301 w 596"/>
              <a:gd name="T31" fmla="*/ 501 h 606"/>
              <a:gd name="T32" fmla="*/ 201 w 596"/>
              <a:gd name="T33" fmla="*/ 481 h 606"/>
              <a:gd name="T34" fmla="*/ 153 w 596"/>
              <a:gd name="T35" fmla="*/ 439 h 606"/>
              <a:gd name="T36" fmla="*/ 136 w 596"/>
              <a:gd name="T37" fmla="*/ 388 h 606"/>
              <a:gd name="T38" fmla="*/ 146 w 596"/>
              <a:gd name="T39" fmla="*/ 361 h 606"/>
              <a:gd name="T40" fmla="*/ 176 w 596"/>
              <a:gd name="T41" fmla="*/ 348 h 606"/>
              <a:gd name="T42" fmla="*/ 201 w 596"/>
              <a:gd name="T43" fmla="*/ 358 h 606"/>
              <a:gd name="T44" fmla="*/ 218 w 596"/>
              <a:gd name="T45" fmla="*/ 383 h 606"/>
              <a:gd name="T46" fmla="*/ 233 w 596"/>
              <a:gd name="T47" fmla="*/ 411 h 606"/>
              <a:gd name="T48" fmla="*/ 258 w 596"/>
              <a:gd name="T49" fmla="*/ 431 h 606"/>
              <a:gd name="T50" fmla="*/ 298 w 596"/>
              <a:gd name="T51" fmla="*/ 436 h 606"/>
              <a:gd name="T52" fmla="*/ 356 w 596"/>
              <a:gd name="T53" fmla="*/ 421 h 606"/>
              <a:gd name="T54" fmla="*/ 379 w 596"/>
              <a:gd name="T55" fmla="*/ 386 h 606"/>
              <a:gd name="T56" fmla="*/ 366 w 596"/>
              <a:gd name="T57" fmla="*/ 361 h 606"/>
              <a:gd name="T58" fmla="*/ 336 w 596"/>
              <a:gd name="T59" fmla="*/ 343 h 606"/>
              <a:gd name="T60" fmla="*/ 283 w 596"/>
              <a:gd name="T61" fmla="*/ 331 h 606"/>
              <a:gd name="T62" fmla="*/ 211 w 596"/>
              <a:gd name="T63" fmla="*/ 308 h 606"/>
              <a:gd name="T64" fmla="*/ 161 w 596"/>
              <a:gd name="T65" fmla="*/ 273 h 606"/>
              <a:gd name="T66" fmla="*/ 143 w 596"/>
              <a:gd name="T67" fmla="*/ 216 h 606"/>
              <a:gd name="T68" fmla="*/ 161 w 596"/>
              <a:gd name="T69" fmla="*/ 158 h 606"/>
              <a:gd name="T70" fmla="*/ 216 w 596"/>
              <a:gd name="T71" fmla="*/ 118 h 606"/>
              <a:gd name="T72" fmla="*/ 301 w 596"/>
              <a:gd name="T73" fmla="*/ 106 h 606"/>
              <a:gd name="T74" fmla="*/ 366 w 596"/>
              <a:gd name="T75" fmla="*/ 116 h 606"/>
              <a:gd name="T76" fmla="*/ 414 w 596"/>
              <a:gd name="T77" fmla="*/ 138 h 606"/>
              <a:gd name="T78" fmla="*/ 441 w 596"/>
              <a:gd name="T79" fmla="*/ 168 h 606"/>
              <a:gd name="T80" fmla="*/ 451 w 596"/>
              <a:gd name="T81" fmla="*/ 201 h 606"/>
              <a:gd name="T82" fmla="*/ 439 w 596"/>
              <a:gd name="T83" fmla="*/ 228 h 606"/>
              <a:gd name="T84" fmla="*/ 409 w 596"/>
              <a:gd name="T85" fmla="*/ 241 h 606"/>
              <a:gd name="T86" fmla="*/ 384 w 596"/>
              <a:gd name="T87" fmla="*/ 233 h 606"/>
              <a:gd name="T88" fmla="*/ 369 w 596"/>
              <a:gd name="T89" fmla="*/ 211 h 606"/>
              <a:gd name="T90" fmla="*/ 343 w 596"/>
              <a:gd name="T91" fmla="*/ 181 h 606"/>
              <a:gd name="T92" fmla="*/ 296 w 596"/>
              <a:gd name="T93" fmla="*/ 168 h 606"/>
              <a:gd name="T94" fmla="*/ 246 w 596"/>
              <a:gd name="T95" fmla="*/ 181 h 606"/>
              <a:gd name="T96" fmla="*/ 228 w 596"/>
              <a:gd name="T97" fmla="*/ 208 h 606"/>
              <a:gd name="T98" fmla="*/ 233 w 596"/>
              <a:gd name="T99" fmla="*/ 226 h 606"/>
              <a:gd name="T100" fmla="*/ 251 w 596"/>
              <a:gd name="T101" fmla="*/ 238 h 606"/>
              <a:gd name="T102" fmla="*/ 273 w 596"/>
              <a:gd name="T103" fmla="*/ 246 h 606"/>
              <a:gd name="T104" fmla="*/ 313 w 596"/>
              <a:gd name="T105" fmla="*/ 256 h 606"/>
              <a:gd name="T106" fmla="*/ 376 w 596"/>
              <a:gd name="T107" fmla="*/ 273 h 606"/>
              <a:gd name="T108" fmla="*/ 424 w 596"/>
              <a:gd name="T109" fmla="*/ 296 h 606"/>
              <a:gd name="T110" fmla="*/ 456 w 596"/>
              <a:gd name="T111" fmla="*/ 328 h 606"/>
              <a:gd name="T112" fmla="*/ 469 w 596"/>
              <a:gd name="T113" fmla="*/ 378 h 606"/>
              <a:gd name="T114" fmla="*/ 449 w 596"/>
              <a:gd name="T115" fmla="*/ 441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6" h="606">
                <a:moveTo>
                  <a:pt x="579" y="366"/>
                </a:moveTo>
                <a:cubicBezTo>
                  <a:pt x="584" y="348"/>
                  <a:pt x="586" y="328"/>
                  <a:pt x="586" y="306"/>
                </a:cubicBezTo>
                <a:cubicBezTo>
                  <a:pt x="586" y="148"/>
                  <a:pt x="459" y="23"/>
                  <a:pt x="301" y="23"/>
                </a:cubicBezTo>
                <a:cubicBezTo>
                  <a:pt x="286" y="23"/>
                  <a:pt x="268" y="23"/>
                  <a:pt x="253" y="25"/>
                </a:cubicBezTo>
                <a:cubicBezTo>
                  <a:pt x="228" y="10"/>
                  <a:pt x="198" y="0"/>
                  <a:pt x="166" y="0"/>
                </a:cubicBezTo>
                <a:cubicBezTo>
                  <a:pt x="76" y="0"/>
                  <a:pt x="0" y="76"/>
                  <a:pt x="0" y="166"/>
                </a:cubicBezTo>
                <a:cubicBezTo>
                  <a:pt x="0" y="196"/>
                  <a:pt x="8" y="226"/>
                  <a:pt x="23" y="248"/>
                </a:cubicBezTo>
                <a:cubicBezTo>
                  <a:pt x="20" y="268"/>
                  <a:pt x="18" y="286"/>
                  <a:pt x="18" y="306"/>
                </a:cubicBezTo>
                <a:cubicBezTo>
                  <a:pt x="18" y="464"/>
                  <a:pt x="146" y="591"/>
                  <a:pt x="301" y="591"/>
                </a:cubicBezTo>
                <a:cubicBezTo>
                  <a:pt x="321" y="591"/>
                  <a:pt x="338" y="589"/>
                  <a:pt x="353" y="586"/>
                </a:cubicBezTo>
                <a:cubicBezTo>
                  <a:pt x="379" y="599"/>
                  <a:pt x="404" y="606"/>
                  <a:pt x="431" y="606"/>
                </a:cubicBezTo>
                <a:cubicBezTo>
                  <a:pt x="524" y="606"/>
                  <a:pt x="596" y="531"/>
                  <a:pt x="596" y="441"/>
                </a:cubicBezTo>
                <a:cubicBezTo>
                  <a:pt x="596" y="413"/>
                  <a:pt x="591" y="388"/>
                  <a:pt x="579" y="366"/>
                </a:cubicBezTo>
                <a:close/>
                <a:moveTo>
                  <a:pt x="449" y="441"/>
                </a:moveTo>
                <a:cubicBezTo>
                  <a:pt x="434" y="461"/>
                  <a:pt x="416" y="476"/>
                  <a:pt x="391" y="486"/>
                </a:cubicBezTo>
                <a:cubicBezTo>
                  <a:pt x="366" y="496"/>
                  <a:pt x="336" y="501"/>
                  <a:pt x="301" y="501"/>
                </a:cubicBezTo>
                <a:cubicBezTo>
                  <a:pt x="261" y="501"/>
                  <a:pt x="226" y="494"/>
                  <a:pt x="201" y="481"/>
                </a:cubicBezTo>
                <a:cubicBezTo>
                  <a:pt x="181" y="469"/>
                  <a:pt x="166" y="456"/>
                  <a:pt x="153" y="439"/>
                </a:cubicBezTo>
                <a:cubicBezTo>
                  <a:pt x="141" y="421"/>
                  <a:pt x="136" y="403"/>
                  <a:pt x="136" y="388"/>
                </a:cubicBezTo>
                <a:cubicBezTo>
                  <a:pt x="136" y="376"/>
                  <a:pt x="138" y="368"/>
                  <a:pt x="146" y="361"/>
                </a:cubicBezTo>
                <a:cubicBezTo>
                  <a:pt x="153" y="353"/>
                  <a:pt x="163" y="348"/>
                  <a:pt x="176" y="348"/>
                </a:cubicBezTo>
                <a:cubicBezTo>
                  <a:pt x="186" y="348"/>
                  <a:pt x="193" y="353"/>
                  <a:pt x="201" y="358"/>
                </a:cubicBezTo>
                <a:cubicBezTo>
                  <a:pt x="208" y="363"/>
                  <a:pt x="213" y="371"/>
                  <a:pt x="218" y="383"/>
                </a:cubicBezTo>
                <a:cubicBezTo>
                  <a:pt x="223" y="393"/>
                  <a:pt x="228" y="403"/>
                  <a:pt x="233" y="411"/>
                </a:cubicBezTo>
                <a:cubicBezTo>
                  <a:pt x="241" y="418"/>
                  <a:pt x="248" y="426"/>
                  <a:pt x="258" y="431"/>
                </a:cubicBezTo>
                <a:cubicBezTo>
                  <a:pt x="268" y="433"/>
                  <a:pt x="283" y="436"/>
                  <a:pt x="298" y="436"/>
                </a:cubicBezTo>
                <a:cubicBezTo>
                  <a:pt x="323" y="436"/>
                  <a:pt x="341" y="431"/>
                  <a:pt x="356" y="421"/>
                </a:cubicBezTo>
                <a:cubicBezTo>
                  <a:pt x="371" y="413"/>
                  <a:pt x="379" y="401"/>
                  <a:pt x="379" y="386"/>
                </a:cubicBezTo>
                <a:cubicBezTo>
                  <a:pt x="379" y="376"/>
                  <a:pt x="374" y="366"/>
                  <a:pt x="366" y="361"/>
                </a:cubicBezTo>
                <a:cubicBezTo>
                  <a:pt x="358" y="353"/>
                  <a:pt x="348" y="346"/>
                  <a:pt x="336" y="343"/>
                </a:cubicBezTo>
                <a:cubicBezTo>
                  <a:pt x="323" y="338"/>
                  <a:pt x="306" y="336"/>
                  <a:pt x="283" y="331"/>
                </a:cubicBezTo>
                <a:cubicBezTo>
                  <a:pt x="253" y="323"/>
                  <a:pt x="228" y="316"/>
                  <a:pt x="211" y="308"/>
                </a:cubicBezTo>
                <a:cubicBezTo>
                  <a:pt x="188" y="298"/>
                  <a:pt x="173" y="288"/>
                  <a:pt x="161" y="273"/>
                </a:cubicBezTo>
                <a:cubicBezTo>
                  <a:pt x="148" y="256"/>
                  <a:pt x="143" y="238"/>
                  <a:pt x="143" y="216"/>
                </a:cubicBezTo>
                <a:cubicBezTo>
                  <a:pt x="143" y="193"/>
                  <a:pt x="148" y="173"/>
                  <a:pt x="161" y="158"/>
                </a:cubicBezTo>
                <a:cubicBezTo>
                  <a:pt x="173" y="141"/>
                  <a:pt x="193" y="128"/>
                  <a:pt x="216" y="118"/>
                </a:cubicBezTo>
                <a:cubicBezTo>
                  <a:pt x="241" y="111"/>
                  <a:pt x="268" y="106"/>
                  <a:pt x="301" y="106"/>
                </a:cubicBezTo>
                <a:cubicBezTo>
                  <a:pt x="326" y="106"/>
                  <a:pt x="348" y="108"/>
                  <a:pt x="366" y="116"/>
                </a:cubicBezTo>
                <a:cubicBezTo>
                  <a:pt x="386" y="121"/>
                  <a:pt x="401" y="128"/>
                  <a:pt x="414" y="138"/>
                </a:cubicBezTo>
                <a:cubicBezTo>
                  <a:pt x="426" y="148"/>
                  <a:pt x="436" y="158"/>
                  <a:pt x="441" y="168"/>
                </a:cubicBezTo>
                <a:cubicBezTo>
                  <a:pt x="446" y="181"/>
                  <a:pt x="451" y="191"/>
                  <a:pt x="451" y="201"/>
                </a:cubicBezTo>
                <a:cubicBezTo>
                  <a:pt x="451" y="213"/>
                  <a:pt x="446" y="221"/>
                  <a:pt x="439" y="228"/>
                </a:cubicBezTo>
                <a:cubicBezTo>
                  <a:pt x="431" y="238"/>
                  <a:pt x="421" y="241"/>
                  <a:pt x="409" y="241"/>
                </a:cubicBezTo>
                <a:cubicBezTo>
                  <a:pt x="399" y="241"/>
                  <a:pt x="391" y="238"/>
                  <a:pt x="384" y="233"/>
                </a:cubicBezTo>
                <a:cubicBezTo>
                  <a:pt x="379" y="228"/>
                  <a:pt x="374" y="221"/>
                  <a:pt x="369" y="211"/>
                </a:cubicBezTo>
                <a:cubicBezTo>
                  <a:pt x="361" y="198"/>
                  <a:pt x="351" y="188"/>
                  <a:pt x="343" y="181"/>
                </a:cubicBezTo>
                <a:cubicBezTo>
                  <a:pt x="333" y="173"/>
                  <a:pt x="316" y="168"/>
                  <a:pt x="296" y="168"/>
                </a:cubicBezTo>
                <a:cubicBezTo>
                  <a:pt x="273" y="168"/>
                  <a:pt x="258" y="173"/>
                  <a:pt x="246" y="181"/>
                </a:cubicBezTo>
                <a:cubicBezTo>
                  <a:pt x="233" y="188"/>
                  <a:pt x="228" y="198"/>
                  <a:pt x="228" y="208"/>
                </a:cubicBezTo>
                <a:cubicBezTo>
                  <a:pt x="228" y="216"/>
                  <a:pt x="231" y="221"/>
                  <a:pt x="233" y="226"/>
                </a:cubicBezTo>
                <a:cubicBezTo>
                  <a:pt x="238" y="231"/>
                  <a:pt x="243" y="233"/>
                  <a:pt x="251" y="238"/>
                </a:cubicBezTo>
                <a:cubicBezTo>
                  <a:pt x="258" y="241"/>
                  <a:pt x="266" y="243"/>
                  <a:pt x="273" y="246"/>
                </a:cubicBezTo>
                <a:cubicBezTo>
                  <a:pt x="281" y="248"/>
                  <a:pt x="293" y="251"/>
                  <a:pt x="313" y="256"/>
                </a:cubicBezTo>
                <a:cubicBezTo>
                  <a:pt x="336" y="261"/>
                  <a:pt x="356" y="266"/>
                  <a:pt x="376" y="273"/>
                </a:cubicBezTo>
                <a:cubicBezTo>
                  <a:pt x="394" y="278"/>
                  <a:pt x="411" y="286"/>
                  <a:pt x="424" y="296"/>
                </a:cubicBezTo>
                <a:cubicBezTo>
                  <a:pt x="439" y="303"/>
                  <a:pt x="449" y="316"/>
                  <a:pt x="456" y="328"/>
                </a:cubicBezTo>
                <a:cubicBezTo>
                  <a:pt x="464" y="343"/>
                  <a:pt x="469" y="358"/>
                  <a:pt x="469" y="378"/>
                </a:cubicBezTo>
                <a:cubicBezTo>
                  <a:pt x="469" y="401"/>
                  <a:pt x="461" y="423"/>
                  <a:pt x="449" y="4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23" name="Düz Bağlayıcı 222"/>
          <p:cNvCxnSpPr/>
          <p:nvPr/>
        </p:nvCxnSpPr>
        <p:spPr>
          <a:xfrm>
            <a:off x="3703850" y="1814385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4" name="Metin kutusu 223"/>
          <p:cNvSpPr txBox="1"/>
          <p:nvPr/>
        </p:nvSpPr>
        <p:spPr>
          <a:xfrm>
            <a:off x="3619666" y="1489035"/>
            <a:ext cx="13640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SERTİFİKALAR</a:t>
            </a:r>
          </a:p>
        </p:txBody>
      </p:sp>
      <p:sp>
        <p:nvSpPr>
          <p:cNvPr id="4100" name="Metin kutusu 4099"/>
          <p:cNvSpPr txBox="1"/>
          <p:nvPr/>
        </p:nvSpPr>
        <p:spPr>
          <a:xfrm>
            <a:off x="2330457" y="1860140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09.2018 – 06.2022</a:t>
            </a:r>
          </a:p>
        </p:txBody>
      </p:sp>
      <p:sp>
        <p:nvSpPr>
          <p:cNvPr id="228" name="Metin kutusu 227"/>
          <p:cNvSpPr txBox="1"/>
          <p:nvPr/>
        </p:nvSpPr>
        <p:spPr>
          <a:xfrm>
            <a:off x="232825" y="1940734"/>
            <a:ext cx="314541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b="1" dirty="0"/>
              <a:t>LİSANS EĞİTİMİ</a:t>
            </a:r>
          </a:p>
          <a:p>
            <a:r>
              <a:rPr lang="tr-TR" sz="1050" dirty="0"/>
              <a:t>Beslenme ve Diyetetik | 3,50 </a:t>
            </a:r>
          </a:p>
          <a:p>
            <a:r>
              <a:rPr lang="tr-TR" sz="1050" dirty="0" err="1"/>
              <a:t>Ondokuz</a:t>
            </a:r>
            <a:r>
              <a:rPr lang="tr-TR" sz="1050" dirty="0"/>
              <a:t> Mayıs Üniversitesi (OMÜ)| Samsun, TÜRKİYE</a:t>
            </a:r>
          </a:p>
        </p:txBody>
      </p:sp>
      <p:sp>
        <p:nvSpPr>
          <p:cNvPr id="232" name="Metin kutusu 231"/>
          <p:cNvSpPr txBox="1"/>
          <p:nvPr/>
        </p:nvSpPr>
        <p:spPr>
          <a:xfrm>
            <a:off x="2330457" y="2674519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09.2013 – 06.2017</a:t>
            </a:r>
          </a:p>
        </p:txBody>
      </p:sp>
      <p:sp>
        <p:nvSpPr>
          <p:cNvPr id="233" name="Metin kutusu 232"/>
          <p:cNvSpPr txBox="1"/>
          <p:nvPr/>
        </p:nvSpPr>
        <p:spPr>
          <a:xfrm>
            <a:off x="225685" y="2693658"/>
            <a:ext cx="31486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b="1" dirty="0"/>
              <a:t>LİSE EĞİTİMİ</a:t>
            </a:r>
          </a:p>
          <a:p>
            <a:r>
              <a:rPr lang="tr-TR" sz="1050" dirty="0"/>
              <a:t>Matematik – Fen Bilimleri | 92,69</a:t>
            </a:r>
          </a:p>
          <a:p>
            <a:r>
              <a:rPr lang="tr-TR" sz="1050" dirty="0" err="1"/>
              <a:t>Kdz</a:t>
            </a:r>
            <a:r>
              <a:rPr lang="tr-TR" sz="1050" dirty="0"/>
              <a:t>. Ereğli Anadolu Lisesi (KEAL) | Zonguldak, TÜRKİYE</a:t>
            </a:r>
          </a:p>
        </p:txBody>
      </p:sp>
      <p:cxnSp>
        <p:nvCxnSpPr>
          <p:cNvPr id="234" name="Düz Bağlayıcı 233"/>
          <p:cNvCxnSpPr/>
          <p:nvPr/>
        </p:nvCxnSpPr>
        <p:spPr>
          <a:xfrm>
            <a:off x="308234" y="3765287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5" name="Metin kutusu 234"/>
          <p:cNvSpPr txBox="1"/>
          <p:nvPr/>
        </p:nvSpPr>
        <p:spPr>
          <a:xfrm>
            <a:off x="225685" y="3438455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İŞ DENEYİMİ</a:t>
            </a:r>
          </a:p>
        </p:txBody>
      </p:sp>
      <p:sp>
        <p:nvSpPr>
          <p:cNvPr id="237" name="Metin kutusu 236"/>
          <p:cNvSpPr txBox="1"/>
          <p:nvPr/>
        </p:nvSpPr>
        <p:spPr>
          <a:xfrm>
            <a:off x="2330428" y="3955536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10.2021 – 01.2022</a:t>
            </a:r>
          </a:p>
        </p:txBody>
      </p:sp>
      <p:sp>
        <p:nvSpPr>
          <p:cNvPr id="238" name="Metin kutusu 237"/>
          <p:cNvSpPr txBox="1"/>
          <p:nvPr/>
        </p:nvSpPr>
        <p:spPr>
          <a:xfrm>
            <a:off x="213159" y="4002093"/>
            <a:ext cx="29001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b="1" dirty="0"/>
              <a:t>STAJYER DİYETİSYEN</a:t>
            </a:r>
          </a:p>
          <a:p>
            <a:r>
              <a:rPr lang="tr-TR" sz="1050" dirty="0"/>
              <a:t>OMÜ Hastanesi| Endokrinoloji ve Nefroloji Servisi</a:t>
            </a:r>
          </a:p>
        </p:txBody>
      </p:sp>
      <p:sp>
        <p:nvSpPr>
          <p:cNvPr id="243" name="Metin kutusu 242"/>
          <p:cNvSpPr txBox="1"/>
          <p:nvPr/>
        </p:nvSpPr>
        <p:spPr>
          <a:xfrm>
            <a:off x="198969" y="4391604"/>
            <a:ext cx="3294603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Hastaların beslenme durumlarının değerlendirilmesi, </a:t>
            </a:r>
            <a:r>
              <a:rPr lang="tr-TR" sz="1050" dirty="0" err="1"/>
              <a:t>anamnezlerinin</a:t>
            </a:r>
            <a:r>
              <a:rPr lang="tr-TR" sz="1050" dirty="0"/>
              <a:t> alınması ve diyet kontrolü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Hastalara özgü diyet çözümü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Gerekli kişilere beslenme eğitimi verilmesi (DM, böbrek koruyucu, </a:t>
            </a:r>
            <a:r>
              <a:rPr lang="tr-TR" sz="1050" dirty="0" err="1"/>
              <a:t>VMA’sız</a:t>
            </a:r>
            <a:r>
              <a:rPr lang="tr-TR" sz="1050" dirty="0"/>
              <a:t> diyet vb.)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Yemek araba servisinin kontrolü,  diyetlerin uygunluğunun kontrolü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Personellerin kontrolü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tr-TR" sz="1050" dirty="0"/>
          </a:p>
        </p:txBody>
      </p:sp>
      <p:sp>
        <p:nvSpPr>
          <p:cNvPr id="247" name="Metin kutusu 246"/>
          <p:cNvSpPr txBox="1"/>
          <p:nvPr/>
        </p:nvSpPr>
        <p:spPr>
          <a:xfrm>
            <a:off x="2330428" y="7515881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03.2022 – 04.2022</a:t>
            </a:r>
          </a:p>
        </p:txBody>
      </p:sp>
      <p:sp>
        <p:nvSpPr>
          <p:cNvPr id="249" name="Metin kutusu 248"/>
          <p:cNvSpPr txBox="1"/>
          <p:nvPr/>
        </p:nvSpPr>
        <p:spPr>
          <a:xfrm>
            <a:off x="225685" y="8105334"/>
            <a:ext cx="31937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Hastalara  R1, R2, R3 diyet eğitiminin verilmesi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Diş çürüklüklerinde beslenme eğitiminin verilmesi</a:t>
            </a:r>
          </a:p>
        </p:txBody>
      </p:sp>
      <p:sp>
        <p:nvSpPr>
          <p:cNvPr id="250" name="Freeform 115"/>
          <p:cNvSpPr>
            <a:spLocks noChangeAspect="1" noEditPoints="1"/>
          </p:cNvSpPr>
          <p:nvPr/>
        </p:nvSpPr>
        <p:spPr bwMode="auto">
          <a:xfrm>
            <a:off x="3080234" y="3525702"/>
            <a:ext cx="216000" cy="181564"/>
          </a:xfrm>
          <a:custGeom>
            <a:avLst/>
            <a:gdLst>
              <a:gd name="T0" fmla="*/ 32 w 58"/>
              <a:gd name="T1" fmla="*/ 41 h 49"/>
              <a:gd name="T2" fmla="*/ 27 w 58"/>
              <a:gd name="T3" fmla="*/ 41 h 49"/>
              <a:gd name="T4" fmla="*/ 27 w 58"/>
              <a:gd name="T5" fmla="*/ 35 h 49"/>
              <a:gd name="T6" fmla="*/ 2 w 58"/>
              <a:gd name="T7" fmla="*/ 35 h 49"/>
              <a:gd name="T8" fmla="*/ 2 w 58"/>
              <a:gd name="T9" fmla="*/ 44 h 49"/>
              <a:gd name="T10" fmla="*/ 8 w 58"/>
              <a:gd name="T11" fmla="*/ 49 h 49"/>
              <a:gd name="T12" fmla="*/ 51 w 58"/>
              <a:gd name="T13" fmla="*/ 49 h 49"/>
              <a:gd name="T14" fmla="*/ 56 w 58"/>
              <a:gd name="T15" fmla="*/ 44 h 49"/>
              <a:gd name="T16" fmla="*/ 56 w 58"/>
              <a:gd name="T17" fmla="*/ 35 h 49"/>
              <a:gd name="T18" fmla="*/ 32 w 58"/>
              <a:gd name="T19" fmla="*/ 35 h 49"/>
              <a:gd name="T20" fmla="*/ 32 w 58"/>
              <a:gd name="T21" fmla="*/ 41 h 49"/>
              <a:gd name="T22" fmla="*/ 22 w 58"/>
              <a:gd name="T23" fmla="*/ 6 h 49"/>
              <a:gd name="T24" fmla="*/ 25 w 58"/>
              <a:gd name="T25" fmla="*/ 4 h 49"/>
              <a:gd name="T26" fmla="*/ 34 w 58"/>
              <a:gd name="T27" fmla="*/ 4 h 49"/>
              <a:gd name="T28" fmla="*/ 36 w 58"/>
              <a:gd name="T29" fmla="*/ 6 h 49"/>
              <a:gd name="T30" fmla="*/ 38 w 58"/>
              <a:gd name="T31" fmla="*/ 9 h 49"/>
              <a:gd name="T32" fmla="*/ 21 w 58"/>
              <a:gd name="T33" fmla="*/ 9 h 49"/>
              <a:gd name="T34" fmla="*/ 22 w 58"/>
              <a:gd name="T35" fmla="*/ 6 h 49"/>
              <a:gd name="T36" fmla="*/ 27 w 58"/>
              <a:gd name="T37" fmla="*/ 26 h 49"/>
              <a:gd name="T38" fmla="*/ 32 w 58"/>
              <a:gd name="T39" fmla="*/ 26 h 49"/>
              <a:gd name="T40" fmla="*/ 32 w 58"/>
              <a:gd name="T41" fmla="*/ 32 h 49"/>
              <a:gd name="T42" fmla="*/ 58 w 58"/>
              <a:gd name="T43" fmla="*/ 32 h 49"/>
              <a:gd name="T44" fmla="*/ 57 w 58"/>
              <a:gd name="T45" fmla="*/ 15 h 49"/>
              <a:gd name="T46" fmla="*/ 52 w 58"/>
              <a:gd name="T47" fmla="*/ 9 h 49"/>
              <a:gd name="T48" fmla="*/ 42 w 58"/>
              <a:gd name="T49" fmla="*/ 9 h 49"/>
              <a:gd name="T50" fmla="*/ 39 w 58"/>
              <a:gd name="T51" fmla="*/ 3 h 49"/>
              <a:gd name="T52" fmla="*/ 36 w 58"/>
              <a:gd name="T53" fmla="*/ 0 h 49"/>
              <a:gd name="T54" fmla="*/ 23 w 58"/>
              <a:gd name="T55" fmla="*/ 0 h 49"/>
              <a:gd name="T56" fmla="*/ 19 w 58"/>
              <a:gd name="T57" fmla="*/ 3 h 49"/>
              <a:gd name="T58" fmla="*/ 16 w 58"/>
              <a:gd name="T59" fmla="*/ 9 h 49"/>
              <a:gd name="T60" fmla="*/ 7 w 58"/>
              <a:gd name="T61" fmla="*/ 9 h 49"/>
              <a:gd name="T62" fmla="*/ 1 w 58"/>
              <a:gd name="T63" fmla="*/ 15 h 49"/>
              <a:gd name="T64" fmla="*/ 0 w 58"/>
              <a:gd name="T65" fmla="*/ 32 h 49"/>
              <a:gd name="T66" fmla="*/ 27 w 58"/>
              <a:gd name="T67" fmla="*/ 32 h 49"/>
              <a:gd name="T68" fmla="*/ 27 w 58"/>
              <a:gd name="T69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" h="49">
                <a:moveTo>
                  <a:pt x="32" y="41"/>
                </a:moveTo>
                <a:cubicBezTo>
                  <a:pt x="27" y="41"/>
                  <a:pt x="27" y="41"/>
                  <a:pt x="27" y="41"/>
                </a:cubicBezTo>
                <a:cubicBezTo>
                  <a:pt x="27" y="35"/>
                  <a:pt x="27" y="35"/>
                  <a:pt x="27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40"/>
                  <a:pt x="2" y="44"/>
                </a:cubicBezTo>
                <a:cubicBezTo>
                  <a:pt x="3" y="46"/>
                  <a:pt x="3" y="49"/>
                  <a:pt x="8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5" y="49"/>
                  <a:pt x="56" y="46"/>
                  <a:pt x="56" y="44"/>
                </a:cubicBezTo>
                <a:cubicBezTo>
                  <a:pt x="56" y="40"/>
                  <a:pt x="56" y="35"/>
                  <a:pt x="56" y="35"/>
                </a:cubicBezTo>
                <a:cubicBezTo>
                  <a:pt x="32" y="35"/>
                  <a:pt x="32" y="35"/>
                  <a:pt x="32" y="35"/>
                </a:cubicBezTo>
                <a:lnTo>
                  <a:pt x="32" y="41"/>
                </a:lnTo>
                <a:close/>
                <a:moveTo>
                  <a:pt x="22" y="6"/>
                </a:moveTo>
                <a:cubicBezTo>
                  <a:pt x="23" y="5"/>
                  <a:pt x="23" y="4"/>
                  <a:pt x="2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5"/>
                  <a:pt x="36" y="6"/>
                </a:cubicBezTo>
                <a:cubicBezTo>
                  <a:pt x="36" y="6"/>
                  <a:pt x="37" y="8"/>
                  <a:pt x="38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8"/>
                  <a:pt x="22" y="6"/>
                  <a:pt x="22" y="6"/>
                </a:cubicBezTo>
                <a:close/>
                <a:moveTo>
                  <a:pt x="27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32" y="32"/>
                  <a:pt x="32" y="32"/>
                  <a:pt x="32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7" y="19"/>
                  <a:pt x="57" y="15"/>
                </a:cubicBezTo>
                <a:cubicBezTo>
                  <a:pt x="57" y="11"/>
                  <a:pt x="56" y="9"/>
                  <a:pt x="5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1" y="6"/>
                  <a:pt x="39" y="3"/>
                  <a:pt x="39" y="3"/>
                </a:cubicBezTo>
                <a:cubicBezTo>
                  <a:pt x="38" y="1"/>
                  <a:pt x="38" y="0"/>
                  <a:pt x="3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20" y="1"/>
                  <a:pt x="19" y="3"/>
                </a:cubicBezTo>
                <a:cubicBezTo>
                  <a:pt x="19" y="3"/>
                  <a:pt x="17" y="6"/>
                  <a:pt x="16" y="9"/>
                </a:cubicBezTo>
                <a:cubicBezTo>
                  <a:pt x="7" y="9"/>
                  <a:pt x="7" y="9"/>
                  <a:pt x="7" y="9"/>
                </a:cubicBezTo>
                <a:cubicBezTo>
                  <a:pt x="3" y="9"/>
                  <a:pt x="1" y="11"/>
                  <a:pt x="1" y="15"/>
                </a:cubicBezTo>
                <a:cubicBezTo>
                  <a:pt x="1" y="19"/>
                  <a:pt x="0" y="32"/>
                  <a:pt x="0" y="32"/>
                </a:cubicBezTo>
                <a:cubicBezTo>
                  <a:pt x="27" y="32"/>
                  <a:pt x="27" y="32"/>
                  <a:pt x="27" y="32"/>
                </a:cubicBezTo>
                <a:lnTo>
                  <a:pt x="27" y="2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Metin kutusu 250"/>
          <p:cNvSpPr txBox="1"/>
          <p:nvPr/>
        </p:nvSpPr>
        <p:spPr>
          <a:xfrm>
            <a:off x="6200025" y="1880072"/>
            <a:ext cx="5854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rgbClr val="8497B0"/>
                </a:solidFill>
              </a:rPr>
              <a:t> </a:t>
            </a:r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10.2021</a:t>
            </a:r>
          </a:p>
        </p:txBody>
      </p:sp>
      <p:sp>
        <p:nvSpPr>
          <p:cNvPr id="252" name="Metin kutusu 251"/>
          <p:cNvSpPr txBox="1"/>
          <p:nvPr/>
        </p:nvSpPr>
        <p:spPr>
          <a:xfrm>
            <a:off x="3623274" y="1868530"/>
            <a:ext cx="26164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dirty="0"/>
              <a:t>İş Sağlığı ve Güvenliği (16 Saat)|</a:t>
            </a:r>
            <a:r>
              <a:rPr lang="tr-TR" sz="1050" b="1" dirty="0"/>
              <a:t> OMÜ UZEM</a:t>
            </a:r>
          </a:p>
        </p:txBody>
      </p:sp>
      <p:sp>
        <p:nvSpPr>
          <p:cNvPr id="253" name="Metin kutusu 252"/>
          <p:cNvSpPr txBox="1"/>
          <p:nvPr/>
        </p:nvSpPr>
        <p:spPr>
          <a:xfrm>
            <a:off x="6225076" y="228076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03.2021</a:t>
            </a:r>
          </a:p>
        </p:txBody>
      </p:sp>
      <p:sp>
        <p:nvSpPr>
          <p:cNvPr id="254" name="Metin kutusu 253"/>
          <p:cNvSpPr txBox="1"/>
          <p:nvPr/>
        </p:nvSpPr>
        <p:spPr>
          <a:xfrm>
            <a:off x="3623274" y="2219802"/>
            <a:ext cx="22653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dirty="0"/>
              <a:t>Gebelikte, Bebeklikte ve Çocuklukta </a:t>
            </a:r>
          </a:p>
          <a:p>
            <a:r>
              <a:rPr lang="tr-TR" sz="1050" dirty="0"/>
              <a:t>Vakalarla Beslenme  |</a:t>
            </a:r>
            <a:r>
              <a:rPr lang="tr-TR" sz="1050" b="1" dirty="0"/>
              <a:t> ETKİN KAMPÜS</a:t>
            </a:r>
          </a:p>
        </p:txBody>
      </p:sp>
      <p:sp>
        <p:nvSpPr>
          <p:cNvPr id="256" name="Metin kutusu 255"/>
          <p:cNvSpPr txBox="1"/>
          <p:nvPr/>
        </p:nvSpPr>
        <p:spPr>
          <a:xfrm>
            <a:off x="3638334" y="2776800"/>
            <a:ext cx="26228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dirty="0"/>
              <a:t>Güncel ve Popüler Diyetler |</a:t>
            </a:r>
            <a:r>
              <a:rPr lang="tr-TR" sz="1050" b="1" dirty="0"/>
              <a:t> ETKİN KAMPÜS</a:t>
            </a:r>
          </a:p>
        </p:txBody>
      </p:sp>
      <p:sp>
        <p:nvSpPr>
          <p:cNvPr id="257" name="Metin kutusu 256"/>
          <p:cNvSpPr txBox="1"/>
          <p:nvPr/>
        </p:nvSpPr>
        <p:spPr>
          <a:xfrm>
            <a:off x="6223289" y="2743334"/>
            <a:ext cx="5981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04.2020</a:t>
            </a:r>
          </a:p>
        </p:txBody>
      </p:sp>
      <p:cxnSp>
        <p:nvCxnSpPr>
          <p:cNvPr id="259" name="Düz Bağlayıcı 258"/>
          <p:cNvCxnSpPr/>
          <p:nvPr/>
        </p:nvCxnSpPr>
        <p:spPr>
          <a:xfrm>
            <a:off x="3716500" y="3928408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0" name="Metin kutusu 259"/>
          <p:cNvSpPr txBox="1"/>
          <p:nvPr/>
        </p:nvSpPr>
        <p:spPr>
          <a:xfrm>
            <a:off x="3619666" y="3603058"/>
            <a:ext cx="10927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/>
              <a:t>DİL BİLGİSİ</a:t>
            </a:r>
            <a:endParaRPr lang="tr-TR" sz="1600" b="1" dirty="0"/>
          </a:p>
        </p:txBody>
      </p:sp>
      <p:sp>
        <p:nvSpPr>
          <p:cNvPr id="262" name="Freeform 270"/>
          <p:cNvSpPr>
            <a:spLocks noChangeAspect="1" noEditPoints="1"/>
          </p:cNvSpPr>
          <p:nvPr/>
        </p:nvSpPr>
        <p:spPr bwMode="auto">
          <a:xfrm>
            <a:off x="6462850" y="3692376"/>
            <a:ext cx="252000" cy="199501"/>
          </a:xfrm>
          <a:custGeom>
            <a:avLst/>
            <a:gdLst>
              <a:gd name="T0" fmla="*/ 48 w 61"/>
              <a:gd name="T1" fmla="*/ 18 h 48"/>
              <a:gd name="T2" fmla="*/ 24 w 61"/>
              <a:gd name="T3" fmla="*/ 35 h 48"/>
              <a:gd name="T4" fmla="*/ 18 w 61"/>
              <a:gd name="T5" fmla="*/ 34 h 48"/>
              <a:gd name="T6" fmla="*/ 9 w 61"/>
              <a:gd name="T7" fmla="*/ 39 h 48"/>
              <a:gd name="T8" fmla="*/ 6 w 61"/>
              <a:gd name="T9" fmla="*/ 39 h 48"/>
              <a:gd name="T10" fmla="*/ 6 w 61"/>
              <a:gd name="T11" fmla="*/ 39 h 48"/>
              <a:gd name="T12" fmla="*/ 4 w 61"/>
              <a:gd name="T13" fmla="*/ 38 h 48"/>
              <a:gd name="T14" fmla="*/ 5 w 61"/>
              <a:gd name="T15" fmla="*/ 37 h 48"/>
              <a:gd name="T16" fmla="*/ 9 w 61"/>
              <a:gd name="T17" fmla="*/ 31 h 48"/>
              <a:gd name="T18" fmla="*/ 0 w 61"/>
              <a:gd name="T19" fmla="*/ 18 h 48"/>
              <a:gd name="T20" fmla="*/ 24 w 61"/>
              <a:gd name="T21" fmla="*/ 0 h 48"/>
              <a:gd name="T22" fmla="*/ 48 w 61"/>
              <a:gd name="T23" fmla="*/ 18 h 48"/>
              <a:gd name="T24" fmla="*/ 4 w 61"/>
              <a:gd name="T25" fmla="*/ 18 h 48"/>
              <a:gd name="T26" fmla="*/ 11 w 61"/>
              <a:gd name="T27" fmla="*/ 27 h 48"/>
              <a:gd name="T28" fmla="*/ 15 w 61"/>
              <a:gd name="T29" fmla="*/ 29 h 48"/>
              <a:gd name="T30" fmla="*/ 13 w 61"/>
              <a:gd name="T31" fmla="*/ 32 h 48"/>
              <a:gd name="T32" fmla="*/ 15 w 61"/>
              <a:gd name="T33" fmla="*/ 31 h 48"/>
              <a:gd name="T34" fmla="*/ 17 w 61"/>
              <a:gd name="T35" fmla="*/ 30 h 48"/>
              <a:gd name="T36" fmla="*/ 19 w 61"/>
              <a:gd name="T37" fmla="*/ 30 h 48"/>
              <a:gd name="T38" fmla="*/ 24 w 61"/>
              <a:gd name="T39" fmla="*/ 31 h 48"/>
              <a:gd name="T40" fmla="*/ 44 w 61"/>
              <a:gd name="T41" fmla="*/ 18 h 48"/>
              <a:gd name="T42" fmla="*/ 24 w 61"/>
              <a:gd name="T43" fmla="*/ 4 h 48"/>
              <a:gd name="T44" fmla="*/ 4 w 61"/>
              <a:gd name="T45" fmla="*/ 18 h 48"/>
              <a:gd name="T46" fmla="*/ 56 w 61"/>
              <a:gd name="T47" fmla="*/ 45 h 48"/>
              <a:gd name="T48" fmla="*/ 57 w 61"/>
              <a:gd name="T49" fmla="*/ 47 h 48"/>
              <a:gd name="T50" fmla="*/ 55 w 61"/>
              <a:gd name="T51" fmla="*/ 48 h 48"/>
              <a:gd name="T52" fmla="*/ 52 w 61"/>
              <a:gd name="T53" fmla="*/ 47 h 48"/>
              <a:gd name="T54" fmla="*/ 43 w 61"/>
              <a:gd name="T55" fmla="*/ 43 h 48"/>
              <a:gd name="T56" fmla="*/ 37 w 61"/>
              <a:gd name="T57" fmla="*/ 44 h 48"/>
              <a:gd name="T58" fmla="*/ 21 w 61"/>
              <a:gd name="T59" fmla="*/ 39 h 48"/>
              <a:gd name="T60" fmla="*/ 24 w 61"/>
              <a:gd name="T61" fmla="*/ 39 h 48"/>
              <a:gd name="T62" fmla="*/ 43 w 61"/>
              <a:gd name="T63" fmla="*/ 33 h 48"/>
              <a:gd name="T64" fmla="*/ 52 w 61"/>
              <a:gd name="T65" fmla="*/ 18 h 48"/>
              <a:gd name="T66" fmla="*/ 51 w 61"/>
              <a:gd name="T67" fmla="*/ 12 h 48"/>
              <a:gd name="T68" fmla="*/ 61 w 61"/>
              <a:gd name="T69" fmla="*/ 26 h 48"/>
              <a:gd name="T70" fmla="*/ 52 w 61"/>
              <a:gd name="T71" fmla="*/ 40 h 48"/>
              <a:gd name="T72" fmla="*/ 56 w 61"/>
              <a:gd name="T73" fmla="*/ 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1" h="48">
                <a:moveTo>
                  <a:pt x="48" y="18"/>
                </a:moveTo>
                <a:cubicBezTo>
                  <a:pt x="48" y="27"/>
                  <a:pt x="37" y="35"/>
                  <a:pt x="24" y="35"/>
                </a:cubicBezTo>
                <a:cubicBezTo>
                  <a:pt x="22" y="35"/>
                  <a:pt x="20" y="35"/>
                  <a:pt x="18" y="34"/>
                </a:cubicBezTo>
                <a:cubicBezTo>
                  <a:pt x="15" y="36"/>
                  <a:pt x="12" y="38"/>
                  <a:pt x="9" y="39"/>
                </a:cubicBezTo>
                <a:cubicBezTo>
                  <a:pt x="8" y="39"/>
                  <a:pt x="7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5" y="39"/>
                  <a:pt x="5" y="39"/>
                  <a:pt x="4" y="38"/>
                </a:cubicBezTo>
                <a:cubicBezTo>
                  <a:pt x="4" y="38"/>
                  <a:pt x="5" y="37"/>
                  <a:pt x="5" y="37"/>
                </a:cubicBezTo>
                <a:cubicBezTo>
                  <a:pt x="6" y="35"/>
                  <a:pt x="8" y="34"/>
                  <a:pt x="9" y="31"/>
                </a:cubicBezTo>
                <a:cubicBezTo>
                  <a:pt x="4" y="28"/>
                  <a:pt x="0" y="23"/>
                  <a:pt x="0" y="18"/>
                </a:cubicBezTo>
                <a:cubicBezTo>
                  <a:pt x="0" y="8"/>
                  <a:pt x="11" y="0"/>
                  <a:pt x="24" y="0"/>
                </a:cubicBezTo>
                <a:cubicBezTo>
                  <a:pt x="37" y="0"/>
                  <a:pt x="48" y="8"/>
                  <a:pt x="48" y="18"/>
                </a:cubicBezTo>
                <a:close/>
                <a:moveTo>
                  <a:pt x="4" y="18"/>
                </a:moveTo>
                <a:cubicBezTo>
                  <a:pt x="4" y="21"/>
                  <a:pt x="7" y="25"/>
                  <a:pt x="11" y="27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5" y="31"/>
                  <a:pt x="15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20" y="30"/>
                  <a:pt x="22" y="31"/>
                  <a:pt x="24" y="31"/>
                </a:cubicBezTo>
                <a:cubicBezTo>
                  <a:pt x="35" y="31"/>
                  <a:pt x="44" y="25"/>
                  <a:pt x="44" y="18"/>
                </a:cubicBezTo>
                <a:cubicBezTo>
                  <a:pt x="44" y="10"/>
                  <a:pt x="35" y="4"/>
                  <a:pt x="24" y="4"/>
                </a:cubicBezTo>
                <a:cubicBezTo>
                  <a:pt x="13" y="4"/>
                  <a:pt x="4" y="10"/>
                  <a:pt x="4" y="18"/>
                </a:cubicBezTo>
                <a:close/>
                <a:moveTo>
                  <a:pt x="56" y="45"/>
                </a:moveTo>
                <a:cubicBezTo>
                  <a:pt x="56" y="46"/>
                  <a:pt x="57" y="46"/>
                  <a:pt x="57" y="47"/>
                </a:cubicBezTo>
                <a:cubicBezTo>
                  <a:pt x="56" y="48"/>
                  <a:pt x="56" y="48"/>
                  <a:pt x="55" y="48"/>
                </a:cubicBezTo>
                <a:cubicBezTo>
                  <a:pt x="54" y="48"/>
                  <a:pt x="53" y="48"/>
                  <a:pt x="52" y="47"/>
                </a:cubicBezTo>
                <a:cubicBezTo>
                  <a:pt x="49" y="47"/>
                  <a:pt x="46" y="45"/>
                  <a:pt x="43" y="43"/>
                </a:cubicBezTo>
                <a:cubicBezTo>
                  <a:pt x="41" y="43"/>
                  <a:pt x="39" y="44"/>
                  <a:pt x="37" y="44"/>
                </a:cubicBezTo>
                <a:cubicBezTo>
                  <a:pt x="31" y="44"/>
                  <a:pt x="25" y="42"/>
                  <a:pt x="21" y="39"/>
                </a:cubicBezTo>
                <a:cubicBezTo>
                  <a:pt x="22" y="39"/>
                  <a:pt x="23" y="39"/>
                  <a:pt x="24" y="39"/>
                </a:cubicBezTo>
                <a:cubicBezTo>
                  <a:pt x="31" y="39"/>
                  <a:pt x="38" y="37"/>
                  <a:pt x="43" y="33"/>
                </a:cubicBezTo>
                <a:cubicBezTo>
                  <a:pt x="49" y="29"/>
                  <a:pt x="52" y="24"/>
                  <a:pt x="52" y="18"/>
                </a:cubicBezTo>
                <a:cubicBezTo>
                  <a:pt x="52" y="16"/>
                  <a:pt x="52" y="14"/>
                  <a:pt x="51" y="12"/>
                </a:cubicBezTo>
                <a:cubicBezTo>
                  <a:pt x="57" y="16"/>
                  <a:pt x="61" y="21"/>
                  <a:pt x="61" y="26"/>
                </a:cubicBezTo>
                <a:cubicBezTo>
                  <a:pt x="61" y="32"/>
                  <a:pt x="57" y="37"/>
                  <a:pt x="52" y="40"/>
                </a:cubicBezTo>
                <a:cubicBezTo>
                  <a:pt x="53" y="43"/>
                  <a:pt x="55" y="44"/>
                  <a:pt x="56" y="4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343"/>
          <p:cNvSpPr>
            <a:spLocks noChangeAspect="1" noEditPoints="1"/>
          </p:cNvSpPr>
          <p:nvPr/>
        </p:nvSpPr>
        <p:spPr bwMode="auto">
          <a:xfrm>
            <a:off x="6522372" y="1556275"/>
            <a:ext cx="180000" cy="211603"/>
          </a:xfrm>
          <a:custGeom>
            <a:avLst/>
            <a:gdLst>
              <a:gd name="T0" fmla="*/ 111 w 111"/>
              <a:gd name="T1" fmla="*/ 46 h 130"/>
              <a:gd name="T2" fmla="*/ 111 w 111"/>
              <a:gd name="T3" fmla="*/ 123 h 130"/>
              <a:gd name="T4" fmla="*/ 104 w 111"/>
              <a:gd name="T5" fmla="*/ 130 h 130"/>
              <a:gd name="T6" fmla="*/ 7 w 111"/>
              <a:gd name="T7" fmla="*/ 130 h 130"/>
              <a:gd name="T8" fmla="*/ 0 w 111"/>
              <a:gd name="T9" fmla="*/ 123 h 130"/>
              <a:gd name="T10" fmla="*/ 0 w 111"/>
              <a:gd name="T11" fmla="*/ 7 h 130"/>
              <a:gd name="T12" fmla="*/ 7 w 111"/>
              <a:gd name="T13" fmla="*/ 0 h 130"/>
              <a:gd name="T14" fmla="*/ 65 w 111"/>
              <a:gd name="T15" fmla="*/ 0 h 130"/>
              <a:gd name="T16" fmla="*/ 65 w 111"/>
              <a:gd name="T17" fmla="*/ 39 h 130"/>
              <a:gd name="T18" fmla="*/ 72 w 111"/>
              <a:gd name="T19" fmla="*/ 46 h 130"/>
              <a:gd name="T20" fmla="*/ 111 w 111"/>
              <a:gd name="T21" fmla="*/ 46 h 130"/>
              <a:gd name="T22" fmla="*/ 83 w 111"/>
              <a:gd name="T23" fmla="*/ 58 h 130"/>
              <a:gd name="T24" fmla="*/ 81 w 111"/>
              <a:gd name="T25" fmla="*/ 56 h 130"/>
              <a:gd name="T26" fmla="*/ 30 w 111"/>
              <a:gd name="T27" fmla="*/ 56 h 130"/>
              <a:gd name="T28" fmla="*/ 28 w 111"/>
              <a:gd name="T29" fmla="*/ 58 h 130"/>
              <a:gd name="T30" fmla="*/ 28 w 111"/>
              <a:gd name="T31" fmla="*/ 63 h 130"/>
              <a:gd name="T32" fmla="*/ 30 w 111"/>
              <a:gd name="T33" fmla="*/ 65 h 130"/>
              <a:gd name="T34" fmla="*/ 81 w 111"/>
              <a:gd name="T35" fmla="*/ 65 h 130"/>
              <a:gd name="T36" fmla="*/ 83 w 111"/>
              <a:gd name="T37" fmla="*/ 63 h 130"/>
              <a:gd name="T38" fmla="*/ 83 w 111"/>
              <a:gd name="T39" fmla="*/ 58 h 130"/>
              <a:gd name="T40" fmla="*/ 83 w 111"/>
              <a:gd name="T41" fmla="*/ 77 h 130"/>
              <a:gd name="T42" fmla="*/ 81 w 111"/>
              <a:gd name="T43" fmla="*/ 74 h 130"/>
              <a:gd name="T44" fmla="*/ 30 w 111"/>
              <a:gd name="T45" fmla="*/ 74 h 130"/>
              <a:gd name="T46" fmla="*/ 28 w 111"/>
              <a:gd name="T47" fmla="*/ 77 h 130"/>
              <a:gd name="T48" fmla="*/ 28 w 111"/>
              <a:gd name="T49" fmla="*/ 81 h 130"/>
              <a:gd name="T50" fmla="*/ 30 w 111"/>
              <a:gd name="T51" fmla="*/ 84 h 130"/>
              <a:gd name="T52" fmla="*/ 81 w 111"/>
              <a:gd name="T53" fmla="*/ 84 h 130"/>
              <a:gd name="T54" fmla="*/ 83 w 111"/>
              <a:gd name="T55" fmla="*/ 81 h 130"/>
              <a:gd name="T56" fmla="*/ 83 w 111"/>
              <a:gd name="T57" fmla="*/ 77 h 130"/>
              <a:gd name="T58" fmla="*/ 83 w 111"/>
              <a:gd name="T59" fmla="*/ 95 h 130"/>
              <a:gd name="T60" fmla="*/ 81 w 111"/>
              <a:gd name="T61" fmla="*/ 93 h 130"/>
              <a:gd name="T62" fmla="*/ 30 w 111"/>
              <a:gd name="T63" fmla="*/ 93 h 130"/>
              <a:gd name="T64" fmla="*/ 28 w 111"/>
              <a:gd name="T65" fmla="*/ 95 h 130"/>
              <a:gd name="T66" fmla="*/ 28 w 111"/>
              <a:gd name="T67" fmla="*/ 100 h 130"/>
              <a:gd name="T68" fmla="*/ 30 w 111"/>
              <a:gd name="T69" fmla="*/ 102 h 130"/>
              <a:gd name="T70" fmla="*/ 81 w 111"/>
              <a:gd name="T71" fmla="*/ 102 h 130"/>
              <a:gd name="T72" fmla="*/ 83 w 111"/>
              <a:gd name="T73" fmla="*/ 100 h 130"/>
              <a:gd name="T74" fmla="*/ 83 w 111"/>
              <a:gd name="T75" fmla="*/ 95 h 130"/>
              <a:gd name="T76" fmla="*/ 108 w 111"/>
              <a:gd name="T77" fmla="*/ 37 h 130"/>
              <a:gd name="T78" fmla="*/ 74 w 111"/>
              <a:gd name="T79" fmla="*/ 37 h 130"/>
              <a:gd name="T80" fmla="*/ 74 w 111"/>
              <a:gd name="T81" fmla="*/ 3 h 130"/>
              <a:gd name="T82" fmla="*/ 77 w 111"/>
              <a:gd name="T83" fmla="*/ 5 h 130"/>
              <a:gd name="T84" fmla="*/ 106 w 111"/>
              <a:gd name="T85" fmla="*/ 34 h 130"/>
              <a:gd name="T86" fmla="*/ 108 w 111"/>
              <a:gd name="T87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130">
                <a:moveTo>
                  <a:pt x="111" y="46"/>
                </a:moveTo>
                <a:cubicBezTo>
                  <a:pt x="111" y="123"/>
                  <a:pt x="111" y="123"/>
                  <a:pt x="111" y="123"/>
                </a:cubicBezTo>
                <a:cubicBezTo>
                  <a:pt x="111" y="127"/>
                  <a:pt x="108" y="130"/>
                  <a:pt x="104" y="130"/>
                </a:cubicBezTo>
                <a:cubicBezTo>
                  <a:pt x="7" y="130"/>
                  <a:pt x="7" y="130"/>
                  <a:pt x="7" y="130"/>
                </a:cubicBezTo>
                <a:cubicBezTo>
                  <a:pt x="3" y="130"/>
                  <a:pt x="0" y="127"/>
                  <a:pt x="0" y="12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9"/>
                  <a:pt x="65" y="39"/>
                  <a:pt x="65" y="39"/>
                </a:cubicBezTo>
                <a:cubicBezTo>
                  <a:pt x="65" y="43"/>
                  <a:pt x="68" y="46"/>
                  <a:pt x="72" y="46"/>
                </a:cubicBezTo>
                <a:lnTo>
                  <a:pt x="111" y="46"/>
                </a:lnTo>
                <a:close/>
                <a:moveTo>
                  <a:pt x="83" y="58"/>
                </a:moveTo>
                <a:cubicBezTo>
                  <a:pt x="83" y="57"/>
                  <a:pt x="82" y="56"/>
                  <a:pt x="81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8" y="57"/>
                  <a:pt x="28" y="58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4"/>
                  <a:pt x="29" y="65"/>
                  <a:pt x="30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2" y="65"/>
                  <a:pt x="83" y="64"/>
                  <a:pt x="83" y="63"/>
                </a:cubicBezTo>
                <a:lnTo>
                  <a:pt x="83" y="58"/>
                </a:lnTo>
                <a:close/>
                <a:moveTo>
                  <a:pt x="83" y="77"/>
                </a:moveTo>
                <a:cubicBezTo>
                  <a:pt x="83" y="75"/>
                  <a:pt x="82" y="74"/>
                  <a:pt x="81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29" y="74"/>
                  <a:pt x="28" y="75"/>
                  <a:pt x="28" y="77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29" y="84"/>
                  <a:pt x="30" y="84"/>
                </a:cubicBezTo>
                <a:cubicBezTo>
                  <a:pt x="81" y="84"/>
                  <a:pt x="81" y="84"/>
                  <a:pt x="81" y="84"/>
                </a:cubicBezTo>
                <a:cubicBezTo>
                  <a:pt x="82" y="84"/>
                  <a:pt x="83" y="83"/>
                  <a:pt x="83" y="81"/>
                </a:cubicBezTo>
                <a:lnTo>
                  <a:pt x="83" y="77"/>
                </a:lnTo>
                <a:close/>
                <a:moveTo>
                  <a:pt x="83" y="95"/>
                </a:moveTo>
                <a:cubicBezTo>
                  <a:pt x="83" y="94"/>
                  <a:pt x="82" y="93"/>
                  <a:pt x="81" y="93"/>
                </a:cubicBezTo>
                <a:cubicBezTo>
                  <a:pt x="30" y="93"/>
                  <a:pt x="30" y="93"/>
                  <a:pt x="30" y="93"/>
                </a:cubicBezTo>
                <a:cubicBezTo>
                  <a:pt x="29" y="93"/>
                  <a:pt x="28" y="94"/>
                  <a:pt x="28" y="95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8" y="101"/>
                  <a:pt x="29" y="102"/>
                  <a:pt x="30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2" y="102"/>
                  <a:pt x="83" y="101"/>
                  <a:pt x="83" y="100"/>
                </a:cubicBezTo>
                <a:lnTo>
                  <a:pt x="83" y="95"/>
                </a:lnTo>
                <a:close/>
                <a:moveTo>
                  <a:pt x="108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74" y="3"/>
                  <a:pt x="74" y="3"/>
                  <a:pt x="74" y="3"/>
                </a:cubicBezTo>
                <a:cubicBezTo>
                  <a:pt x="75" y="3"/>
                  <a:pt x="76" y="4"/>
                  <a:pt x="77" y="5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7" y="35"/>
                  <a:pt x="108" y="36"/>
                  <a:pt x="108" y="3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Metin kutusu 264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4027769"/>
            <a:ext cx="16338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TÜRKÇE –</a:t>
            </a:r>
            <a:r>
              <a:rPr lang="tr-TR" sz="1050" b="1" dirty="0">
                <a:solidFill>
                  <a:srgbClr val="7F7F7F"/>
                </a:solidFill>
              </a:rPr>
              <a:t> </a:t>
            </a:r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Anadil</a:t>
            </a:r>
            <a:endParaRPr lang="en-US" sz="105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6" name="Metin kutusu 265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3" y="4270078"/>
            <a:ext cx="18380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İNGİLİZCE –</a:t>
            </a:r>
            <a:r>
              <a:rPr lang="tr-TR" sz="1050" b="1" dirty="0">
                <a:solidFill>
                  <a:srgbClr val="7F7F7F"/>
                </a:solidFill>
              </a:rPr>
              <a:t> </a:t>
            </a:r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Orta Üzeri Seviye</a:t>
            </a:r>
            <a:endParaRPr lang="en-US" sz="105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7" name="Metin kutusu 266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4527569"/>
            <a:ext cx="19363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ALMANCA</a:t>
            </a:r>
            <a:r>
              <a:rPr lang="tr-TR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1050" b="1" dirty="0"/>
              <a:t>–</a:t>
            </a:r>
            <a:r>
              <a:rPr lang="tr-TR" sz="1050" b="1" dirty="0">
                <a:solidFill>
                  <a:srgbClr val="7F7F7F"/>
                </a:solidFill>
              </a:rPr>
              <a:t> </a:t>
            </a:r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Başlangıç Seviyesi</a:t>
            </a:r>
            <a:endParaRPr lang="en-US" sz="105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61" name="Düz Bağlayıcı 260"/>
          <p:cNvCxnSpPr/>
          <p:nvPr/>
        </p:nvCxnSpPr>
        <p:spPr>
          <a:xfrm>
            <a:off x="3716500" y="5221598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3" name="Metin kutusu 262"/>
          <p:cNvSpPr txBox="1"/>
          <p:nvPr/>
        </p:nvSpPr>
        <p:spPr>
          <a:xfrm>
            <a:off x="3622541" y="4899573"/>
            <a:ext cx="1239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YETENEKLER</a:t>
            </a:r>
          </a:p>
        </p:txBody>
      </p:sp>
      <p:sp>
        <p:nvSpPr>
          <p:cNvPr id="272" name="Metin kutusu 271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531244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MS OFFİCE PROGRAMLARI</a:t>
            </a:r>
            <a:endParaRPr lang="en-US" sz="1050" b="1" dirty="0"/>
          </a:p>
        </p:txBody>
      </p:sp>
      <p:sp>
        <p:nvSpPr>
          <p:cNvPr id="4099" name="Oval 4098"/>
          <p:cNvSpPr>
            <a:spLocks noChangeAspect="1"/>
          </p:cNvSpPr>
          <p:nvPr/>
        </p:nvSpPr>
        <p:spPr>
          <a:xfrm>
            <a:off x="5988117" y="537640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3" name="Oval 272"/>
          <p:cNvSpPr>
            <a:spLocks noChangeAspect="1"/>
          </p:cNvSpPr>
          <p:nvPr/>
        </p:nvSpPr>
        <p:spPr>
          <a:xfrm>
            <a:off x="5798718" y="537640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4" name="Oval 273"/>
          <p:cNvSpPr>
            <a:spLocks noChangeAspect="1"/>
          </p:cNvSpPr>
          <p:nvPr/>
        </p:nvSpPr>
        <p:spPr>
          <a:xfrm>
            <a:off x="6176780" y="537640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5" name="Oval 274"/>
          <p:cNvSpPr>
            <a:spLocks noChangeAspect="1"/>
          </p:cNvSpPr>
          <p:nvPr/>
        </p:nvSpPr>
        <p:spPr>
          <a:xfrm>
            <a:off x="6365811" y="5376250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6" name="Oval 275"/>
          <p:cNvSpPr>
            <a:spLocks noChangeAspect="1"/>
          </p:cNvSpPr>
          <p:nvPr/>
        </p:nvSpPr>
        <p:spPr>
          <a:xfrm>
            <a:off x="6559973" y="5376402"/>
            <a:ext cx="126000" cy="1260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2" name="Metin kutusu 281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556572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PLANLAMA</a:t>
            </a:r>
            <a:endParaRPr lang="en-US" sz="1050" b="1" dirty="0"/>
          </a:p>
        </p:txBody>
      </p:sp>
      <p:sp>
        <p:nvSpPr>
          <p:cNvPr id="283" name="Oval 282"/>
          <p:cNvSpPr>
            <a:spLocks noChangeAspect="1"/>
          </p:cNvSpPr>
          <p:nvPr/>
        </p:nvSpPr>
        <p:spPr>
          <a:xfrm>
            <a:off x="5988117" y="562178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4" name="Oval 283"/>
          <p:cNvSpPr>
            <a:spLocks noChangeAspect="1"/>
          </p:cNvSpPr>
          <p:nvPr/>
        </p:nvSpPr>
        <p:spPr>
          <a:xfrm>
            <a:off x="5799086" y="562178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5" name="Oval 284"/>
          <p:cNvSpPr>
            <a:spLocks noChangeAspect="1"/>
          </p:cNvSpPr>
          <p:nvPr/>
        </p:nvSpPr>
        <p:spPr>
          <a:xfrm>
            <a:off x="6177148" y="562178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6" name="Oval 285"/>
          <p:cNvSpPr>
            <a:spLocks noChangeAspect="1"/>
          </p:cNvSpPr>
          <p:nvPr/>
        </p:nvSpPr>
        <p:spPr>
          <a:xfrm>
            <a:off x="6366179" y="5621782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7" name="Oval 286"/>
          <p:cNvSpPr>
            <a:spLocks noChangeAspect="1"/>
          </p:cNvSpPr>
          <p:nvPr/>
        </p:nvSpPr>
        <p:spPr>
          <a:xfrm>
            <a:off x="6559973" y="561940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9" name="Metin kutusu 288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581900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ETKİLİ YAZILI- SÖZLÜ İLETİŞİM</a:t>
            </a:r>
            <a:endParaRPr lang="en-US" sz="1050" b="1" dirty="0"/>
          </a:p>
        </p:txBody>
      </p:sp>
      <p:sp>
        <p:nvSpPr>
          <p:cNvPr id="290" name="Oval 289"/>
          <p:cNvSpPr>
            <a:spLocks noChangeAspect="1"/>
          </p:cNvSpPr>
          <p:nvPr/>
        </p:nvSpPr>
        <p:spPr>
          <a:xfrm>
            <a:off x="5988427" y="587974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1" name="Oval 290"/>
          <p:cNvSpPr>
            <a:spLocks noChangeAspect="1"/>
          </p:cNvSpPr>
          <p:nvPr/>
        </p:nvSpPr>
        <p:spPr>
          <a:xfrm>
            <a:off x="5798718" y="5878335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2" name="Oval 291"/>
          <p:cNvSpPr>
            <a:spLocks noChangeAspect="1"/>
          </p:cNvSpPr>
          <p:nvPr/>
        </p:nvSpPr>
        <p:spPr>
          <a:xfrm>
            <a:off x="6177148" y="5879145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3" name="Oval 292"/>
          <p:cNvSpPr>
            <a:spLocks noChangeAspect="1"/>
          </p:cNvSpPr>
          <p:nvPr/>
        </p:nvSpPr>
        <p:spPr>
          <a:xfrm>
            <a:off x="6366179" y="5879145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4" name="Oval 293"/>
          <p:cNvSpPr>
            <a:spLocks noChangeAspect="1"/>
          </p:cNvSpPr>
          <p:nvPr/>
        </p:nvSpPr>
        <p:spPr>
          <a:xfrm>
            <a:off x="6559973" y="5879145"/>
            <a:ext cx="126000" cy="126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5" name="Oval 294"/>
          <p:cNvSpPr>
            <a:spLocks noChangeAspect="1"/>
          </p:cNvSpPr>
          <p:nvPr/>
        </p:nvSpPr>
        <p:spPr>
          <a:xfrm>
            <a:off x="6563573" y="5882745"/>
            <a:ext cx="111600" cy="1116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6" name="Metin kutusu 295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607228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DETAYLARA DİKKAT</a:t>
            </a:r>
            <a:endParaRPr lang="en-US" sz="1050" b="1" dirty="0"/>
          </a:p>
        </p:txBody>
      </p:sp>
      <p:sp>
        <p:nvSpPr>
          <p:cNvPr id="297" name="Oval 296"/>
          <p:cNvSpPr>
            <a:spLocks noChangeAspect="1"/>
          </p:cNvSpPr>
          <p:nvPr/>
        </p:nvSpPr>
        <p:spPr>
          <a:xfrm>
            <a:off x="5988117" y="612107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8" name="Oval 297"/>
          <p:cNvSpPr>
            <a:spLocks noChangeAspect="1"/>
          </p:cNvSpPr>
          <p:nvPr/>
        </p:nvSpPr>
        <p:spPr>
          <a:xfrm>
            <a:off x="5798718" y="612107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9" name="Oval 298"/>
          <p:cNvSpPr>
            <a:spLocks noChangeAspect="1"/>
          </p:cNvSpPr>
          <p:nvPr/>
        </p:nvSpPr>
        <p:spPr>
          <a:xfrm>
            <a:off x="6177148" y="612107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0" name="Oval 299"/>
          <p:cNvSpPr>
            <a:spLocks noChangeAspect="1"/>
          </p:cNvSpPr>
          <p:nvPr/>
        </p:nvSpPr>
        <p:spPr>
          <a:xfrm>
            <a:off x="6365811" y="612107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1" name="Oval 300"/>
          <p:cNvSpPr>
            <a:spLocks noChangeAspect="1"/>
          </p:cNvSpPr>
          <p:nvPr/>
        </p:nvSpPr>
        <p:spPr>
          <a:xfrm>
            <a:off x="6559973" y="6121078"/>
            <a:ext cx="126000" cy="126000"/>
          </a:xfrm>
          <a:prstGeom prst="ellipse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2" name="Oval 301"/>
          <p:cNvSpPr>
            <a:spLocks noChangeAspect="1"/>
          </p:cNvSpPr>
          <p:nvPr/>
        </p:nvSpPr>
        <p:spPr>
          <a:xfrm>
            <a:off x="6563573" y="6124678"/>
            <a:ext cx="118800" cy="118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4" name="Metin kutusu 303"/>
          <p:cNvSpPr txBox="1"/>
          <p:nvPr/>
        </p:nvSpPr>
        <p:spPr>
          <a:xfrm>
            <a:off x="3619794" y="3234968"/>
            <a:ext cx="218521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dirty="0"/>
              <a:t>Diğer </a:t>
            </a:r>
            <a:r>
              <a:rPr lang="tr-TR" sz="1050" dirty="0" err="1"/>
              <a:t>Sertfikalarım</a:t>
            </a:r>
            <a:r>
              <a:rPr lang="tr-TR" sz="1050" dirty="0"/>
              <a:t> |</a:t>
            </a:r>
            <a:r>
              <a:rPr lang="tr-TR" sz="1050" b="1" dirty="0"/>
              <a:t> ETKİN KAMPÜS</a:t>
            </a:r>
          </a:p>
        </p:txBody>
      </p:sp>
      <p:sp>
        <p:nvSpPr>
          <p:cNvPr id="321" name="Metin kutusu 320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632556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TAKIM ÇALIŞMASI</a:t>
            </a:r>
            <a:endParaRPr lang="en-US" sz="1050" b="1" dirty="0"/>
          </a:p>
        </p:txBody>
      </p:sp>
      <p:sp>
        <p:nvSpPr>
          <p:cNvPr id="322" name="Oval 321"/>
          <p:cNvSpPr>
            <a:spLocks noChangeAspect="1"/>
          </p:cNvSpPr>
          <p:nvPr/>
        </p:nvSpPr>
        <p:spPr>
          <a:xfrm>
            <a:off x="5979290" y="639203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3" name="Oval 322"/>
          <p:cNvSpPr>
            <a:spLocks noChangeAspect="1"/>
          </p:cNvSpPr>
          <p:nvPr/>
        </p:nvSpPr>
        <p:spPr>
          <a:xfrm>
            <a:off x="5790259" y="639203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4" name="Oval 323"/>
          <p:cNvSpPr>
            <a:spLocks noChangeAspect="1"/>
          </p:cNvSpPr>
          <p:nvPr/>
        </p:nvSpPr>
        <p:spPr>
          <a:xfrm>
            <a:off x="6168321" y="639203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5" name="Oval 324"/>
          <p:cNvSpPr>
            <a:spLocks noChangeAspect="1"/>
          </p:cNvSpPr>
          <p:nvPr/>
        </p:nvSpPr>
        <p:spPr>
          <a:xfrm>
            <a:off x="6357352" y="6392038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8" name="Oval 327"/>
          <p:cNvSpPr>
            <a:spLocks noChangeAspect="1"/>
          </p:cNvSpPr>
          <p:nvPr/>
        </p:nvSpPr>
        <p:spPr>
          <a:xfrm>
            <a:off x="6571007" y="6393991"/>
            <a:ext cx="111600" cy="111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9" name="Metin kutusu 328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6578844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ARAŞTIRMA</a:t>
            </a:r>
            <a:endParaRPr lang="en-US" sz="1050" b="1" dirty="0"/>
          </a:p>
        </p:txBody>
      </p:sp>
      <p:sp>
        <p:nvSpPr>
          <p:cNvPr id="330" name="Oval 329"/>
          <p:cNvSpPr>
            <a:spLocks noChangeAspect="1"/>
          </p:cNvSpPr>
          <p:nvPr/>
        </p:nvSpPr>
        <p:spPr>
          <a:xfrm>
            <a:off x="5979290" y="662707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1" name="Oval 330"/>
          <p:cNvSpPr>
            <a:spLocks noChangeAspect="1"/>
          </p:cNvSpPr>
          <p:nvPr/>
        </p:nvSpPr>
        <p:spPr>
          <a:xfrm>
            <a:off x="5790259" y="662707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2" name="Oval 331"/>
          <p:cNvSpPr>
            <a:spLocks noChangeAspect="1"/>
          </p:cNvSpPr>
          <p:nvPr/>
        </p:nvSpPr>
        <p:spPr>
          <a:xfrm>
            <a:off x="6168321" y="662707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3" name="Oval 332"/>
          <p:cNvSpPr>
            <a:spLocks noChangeAspect="1"/>
          </p:cNvSpPr>
          <p:nvPr/>
        </p:nvSpPr>
        <p:spPr>
          <a:xfrm>
            <a:off x="6357352" y="662707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5" name="Oval 334"/>
          <p:cNvSpPr>
            <a:spLocks noChangeAspect="1"/>
          </p:cNvSpPr>
          <p:nvPr/>
        </p:nvSpPr>
        <p:spPr>
          <a:xfrm>
            <a:off x="6579148" y="6640035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6" name="Metin kutusu 335">
            <a:extLst>
              <a:ext uri="{FF2B5EF4-FFF2-40B4-BE49-F238E27FC236}">
                <a16:creationId xmlns:a16="http://schemas.microsoft.com/office/drawing/2014/main" id="{C68D0DD0-DBD3-47A1-8FE2-2F0F8F96E106}"/>
              </a:ext>
            </a:extLst>
          </p:cNvPr>
          <p:cNvSpPr txBox="1"/>
          <p:nvPr/>
        </p:nvSpPr>
        <p:spPr>
          <a:xfrm>
            <a:off x="3623274" y="6832125"/>
            <a:ext cx="20082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GÜLERYÜZLÜ/ DİNAMİK</a:t>
            </a:r>
            <a:endParaRPr lang="en-US" sz="1050" b="1" dirty="0"/>
          </a:p>
        </p:txBody>
      </p:sp>
      <p:sp>
        <p:nvSpPr>
          <p:cNvPr id="340" name="Oval 339"/>
          <p:cNvSpPr>
            <a:spLocks noChangeAspect="1"/>
          </p:cNvSpPr>
          <p:nvPr/>
        </p:nvSpPr>
        <p:spPr>
          <a:xfrm>
            <a:off x="5987749" y="687455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1" name="Oval 340"/>
          <p:cNvSpPr>
            <a:spLocks noChangeAspect="1"/>
          </p:cNvSpPr>
          <p:nvPr/>
        </p:nvSpPr>
        <p:spPr>
          <a:xfrm>
            <a:off x="5798718" y="687455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2" name="Oval 341"/>
          <p:cNvSpPr>
            <a:spLocks noChangeAspect="1"/>
          </p:cNvSpPr>
          <p:nvPr/>
        </p:nvSpPr>
        <p:spPr>
          <a:xfrm>
            <a:off x="6176780" y="687455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3" name="Oval 342"/>
          <p:cNvSpPr>
            <a:spLocks noChangeAspect="1"/>
          </p:cNvSpPr>
          <p:nvPr/>
        </p:nvSpPr>
        <p:spPr>
          <a:xfrm>
            <a:off x="6365811" y="6874551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5" name="Oval 344"/>
          <p:cNvSpPr>
            <a:spLocks noChangeAspect="1"/>
          </p:cNvSpPr>
          <p:nvPr/>
        </p:nvSpPr>
        <p:spPr>
          <a:xfrm>
            <a:off x="6571007" y="6874490"/>
            <a:ext cx="126000" cy="12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7" name="Oval 346"/>
          <p:cNvSpPr>
            <a:spLocks noChangeAspect="1"/>
          </p:cNvSpPr>
          <p:nvPr/>
        </p:nvSpPr>
        <p:spPr>
          <a:xfrm>
            <a:off x="8696505" y="6634271"/>
            <a:ext cx="111600" cy="1116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49" name="Düz Bağlayıcı 348"/>
          <p:cNvCxnSpPr/>
          <p:nvPr/>
        </p:nvCxnSpPr>
        <p:spPr>
          <a:xfrm>
            <a:off x="3716500" y="7562195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0" name="Metin kutusu 349"/>
          <p:cNvSpPr txBox="1"/>
          <p:nvPr/>
        </p:nvSpPr>
        <p:spPr>
          <a:xfrm>
            <a:off x="3615099" y="7229560"/>
            <a:ext cx="15736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KİŞİSEL BİLGİLER</a:t>
            </a:r>
          </a:p>
        </p:txBody>
      </p:sp>
      <p:sp>
        <p:nvSpPr>
          <p:cNvPr id="351" name="Freeform 99"/>
          <p:cNvSpPr>
            <a:spLocks noChangeAspect="1" noEditPoints="1"/>
          </p:cNvSpPr>
          <p:nvPr/>
        </p:nvSpPr>
        <p:spPr bwMode="auto">
          <a:xfrm>
            <a:off x="6475835" y="7331335"/>
            <a:ext cx="252000" cy="166174"/>
          </a:xfrm>
          <a:custGeom>
            <a:avLst/>
            <a:gdLst>
              <a:gd name="T0" fmla="*/ 62 w 116"/>
              <a:gd name="T1" fmla="*/ 57 h 77"/>
              <a:gd name="T2" fmla="*/ 49 w 116"/>
              <a:gd name="T3" fmla="*/ 43 h 77"/>
              <a:gd name="T4" fmla="*/ 53 w 116"/>
              <a:gd name="T5" fmla="*/ 33 h 77"/>
              <a:gd name="T6" fmla="*/ 57 w 116"/>
              <a:gd name="T7" fmla="*/ 26 h 77"/>
              <a:gd name="T8" fmla="*/ 56 w 116"/>
              <a:gd name="T9" fmla="*/ 22 h 77"/>
              <a:gd name="T10" fmla="*/ 57 w 116"/>
              <a:gd name="T11" fmla="*/ 15 h 77"/>
              <a:gd name="T12" fmla="*/ 40 w 116"/>
              <a:gd name="T13" fmla="*/ 0 h 77"/>
              <a:gd name="T14" fmla="*/ 23 w 116"/>
              <a:gd name="T15" fmla="*/ 15 h 77"/>
              <a:gd name="T16" fmla="*/ 24 w 116"/>
              <a:gd name="T17" fmla="*/ 22 h 77"/>
              <a:gd name="T18" fmla="*/ 22 w 116"/>
              <a:gd name="T19" fmla="*/ 26 h 77"/>
              <a:gd name="T20" fmla="*/ 26 w 116"/>
              <a:gd name="T21" fmla="*/ 33 h 77"/>
              <a:gd name="T22" fmla="*/ 31 w 116"/>
              <a:gd name="T23" fmla="*/ 43 h 77"/>
              <a:gd name="T24" fmla="*/ 17 w 116"/>
              <a:gd name="T25" fmla="*/ 57 h 77"/>
              <a:gd name="T26" fmla="*/ 0 w 116"/>
              <a:gd name="T27" fmla="*/ 68 h 77"/>
              <a:gd name="T28" fmla="*/ 0 w 116"/>
              <a:gd name="T29" fmla="*/ 77 h 77"/>
              <a:gd name="T30" fmla="*/ 80 w 116"/>
              <a:gd name="T31" fmla="*/ 77 h 77"/>
              <a:gd name="T32" fmla="*/ 80 w 116"/>
              <a:gd name="T33" fmla="*/ 68 h 77"/>
              <a:gd name="T34" fmla="*/ 62 w 116"/>
              <a:gd name="T35" fmla="*/ 57 h 77"/>
              <a:gd name="T36" fmla="*/ 109 w 116"/>
              <a:gd name="T37" fmla="*/ 21 h 77"/>
              <a:gd name="T38" fmla="*/ 74 w 116"/>
              <a:gd name="T39" fmla="*/ 21 h 77"/>
              <a:gd name="T40" fmla="*/ 67 w 116"/>
              <a:gd name="T41" fmla="*/ 28 h 77"/>
              <a:gd name="T42" fmla="*/ 74 w 116"/>
              <a:gd name="T43" fmla="*/ 34 h 77"/>
              <a:gd name="T44" fmla="*/ 109 w 116"/>
              <a:gd name="T45" fmla="*/ 34 h 77"/>
              <a:gd name="T46" fmla="*/ 116 w 116"/>
              <a:gd name="T47" fmla="*/ 28 h 77"/>
              <a:gd name="T48" fmla="*/ 109 w 116"/>
              <a:gd name="T49" fmla="*/ 21 h 77"/>
              <a:gd name="T50" fmla="*/ 93 w 116"/>
              <a:gd name="T51" fmla="*/ 39 h 77"/>
              <a:gd name="T52" fmla="*/ 74 w 116"/>
              <a:gd name="T53" fmla="*/ 39 h 77"/>
              <a:gd name="T54" fmla="*/ 67 w 116"/>
              <a:gd name="T55" fmla="*/ 45 h 77"/>
              <a:gd name="T56" fmla="*/ 74 w 116"/>
              <a:gd name="T57" fmla="*/ 52 h 77"/>
              <a:gd name="T58" fmla="*/ 93 w 116"/>
              <a:gd name="T59" fmla="*/ 52 h 77"/>
              <a:gd name="T60" fmla="*/ 99 w 116"/>
              <a:gd name="T61" fmla="*/ 45 h 77"/>
              <a:gd name="T62" fmla="*/ 93 w 116"/>
              <a:gd name="T63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6" h="77">
                <a:moveTo>
                  <a:pt x="62" y="57"/>
                </a:moveTo>
                <a:cubicBezTo>
                  <a:pt x="52" y="54"/>
                  <a:pt x="49" y="50"/>
                  <a:pt x="49" y="43"/>
                </a:cubicBezTo>
                <a:cubicBezTo>
                  <a:pt x="49" y="39"/>
                  <a:pt x="52" y="41"/>
                  <a:pt x="53" y="33"/>
                </a:cubicBezTo>
                <a:cubicBezTo>
                  <a:pt x="54" y="30"/>
                  <a:pt x="57" y="33"/>
                  <a:pt x="57" y="26"/>
                </a:cubicBezTo>
                <a:cubicBezTo>
                  <a:pt x="57" y="23"/>
                  <a:pt x="56" y="22"/>
                  <a:pt x="56" y="22"/>
                </a:cubicBezTo>
                <a:cubicBezTo>
                  <a:pt x="56" y="22"/>
                  <a:pt x="56" y="18"/>
                  <a:pt x="57" y="15"/>
                </a:cubicBezTo>
                <a:cubicBezTo>
                  <a:pt x="57" y="11"/>
                  <a:pt x="54" y="0"/>
                  <a:pt x="40" y="0"/>
                </a:cubicBezTo>
                <a:cubicBezTo>
                  <a:pt x="25" y="0"/>
                  <a:pt x="22" y="11"/>
                  <a:pt x="23" y="15"/>
                </a:cubicBezTo>
                <a:cubicBezTo>
                  <a:pt x="23" y="18"/>
                  <a:pt x="24" y="22"/>
                  <a:pt x="24" y="22"/>
                </a:cubicBezTo>
                <a:cubicBezTo>
                  <a:pt x="24" y="22"/>
                  <a:pt x="22" y="23"/>
                  <a:pt x="22" y="26"/>
                </a:cubicBezTo>
                <a:cubicBezTo>
                  <a:pt x="23" y="33"/>
                  <a:pt x="26" y="30"/>
                  <a:pt x="26" y="33"/>
                </a:cubicBezTo>
                <a:cubicBezTo>
                  <a:pt x="28" y="41"/>
                  <a:pt x="31" y="39"/>
                  <a:pt x="31" y="43"/>
                </a:cubicBezTo>
                <a:cubicBezTo>
                  <a:pt x="31" y="50"/>
                  <a:pt x="28" y="54"/>
                  <a:pt x="17" y="57"/>
                </a:cubicBezTo>
                <a:cubicBezTo>
                  <a:pt x="7" y="61"/>
                  <a:pt x="0" y="65"/>
                  <a:pt x="0" y="68"/>
                </a:cubicBezTo>
                <a:cubicBezTo>
                  <a:pt x="0" y="71"/>
                  <a:pt x="0" y="77"/>
                  <a:pt x="0" y="77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7"/>
                  <a:pt x="80" y="71"/>
                  <a:pt x="80" y="68"/>
                </a:cubicBezTo>
                <a:cubicBezTo>
                  <a:pt x="80" y="65"/>
                  <a:pt x="73" y="61"/>
                  <a:pt x="62" y="57"/>
                </a:cubicBezTo>
                <a:close/>
                <a:moveTo>
                  <a:pt x="109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70" y="21"/>
                  <a:pt x="67" y="24"/>
                  <a:pt x="67" y="28"/>
                </a:cubicBezTo>
                <a:cubicBezTo>
                  <a:pt x="67" y="31"/>
                  <a:pt x="70" y="34"/>
                  <a:pt x="74" y="34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13" y="34"/>
                  <a:pt x="116" y="31"/>
                  <a:pt x="116" y="28"/>
                </a:cubicBezTo>
                <a:cubicBezTo>
                  <a:pt x="116" y="24"/>
                  <a:pt x="113" y="21"/>
                  <a:pt x="109" y="21"/>
                </a:cubicBezTo>
                <a:close/>
                <a:moveTo>
                  <a:pt x="93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0" y="39"/>
                  <a:pt x="67" y="42"/>
                  <a:pt x="67" y="45"/>
                </a:cubicBezTo>
                <a:cubicBezTo>
                  <a:pt x="67" y="49"/>
                  <a:pt x="70" y="52"/>
                  <a:pt x="74" y="52"/>
                </a:cubicBezTo>
                <a:cubicBezTo>
                  <a:pt x="93" y="52"/>
                  <a:pt x="93" y="52"/>
                  <a:pt x="93" y="52"/>
                </a:cubicBezTo>
                <a:cubicBezTo>
                  <a:pt x="96" y="52"/>
                  <a:pt x="99" y="49"/>
                  <a:pt x="99" y="45"/>
                </a:cubicBezTo>
                <a:cubicBezTo>
                  <a:pt x="99" y="42"/>
                  <a:pt x="96" y="39"/>
                  <a:pt x="93" y="3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Freeform 42"/>
          <p:cNvSpPr>
            <a:spLocks noChangeAspect="1" noEditPoints="1"/>
          </p:cNvSpPr>
          <p:nvPr/>
        </p:nvSpPr>
        <p:spPr bwMode="auto">
          <a:xfrm>
            <a:off x="6446707" y="4931220"/>
            <a:ext cx="288000" cy="284446"/>
          </a:xfrm>
          <a:custGeom>
            <a:avLst/>
            <a:gdLst>
              <a:gd name="T0" fmla="*/ 55 w 68"/>
              <a:gd name="T1" fmla="*/ 59 h 68"/>
              <a:gd name="T2" fmla="*/ 59 w 68"/>
              <a:gd name="T3" fmla="*/ 55 h 68"/>
              <a:gd name="T4" fmla="*/ 52 w 68"/>
              <a:gd name="T5" fmla="*/ 52 h 68"/>
              <a:gd name="T6" fmla="*/ 13 w 68"/>
              <a:gd name="T7" fmla="*/ 9 h 68"/>
              <a:gd name="T8" fmla="*/ 9 w 68"/>
              <a:gd name="T9" fmla="*/ 12 h 68"/>
              <a:gd name="T10" fmla="*/ 15 w 68"/>
              <a:gd name="T11" fmla="*/ 15 h 68"/>
              <a:gd name="T12" fmla="*/ 13 w 68"/>
              <a:gd name="T13" fmla="*/ 9 h 68"/>
              <a:gd name="T14" fmla="*/ 9 w 68"/>
              <a:gd name="T15" fmla="*/ 55 h 68"/>
              <a:gd name="T16" fmla="*/ 13 w 68"/>
              <a:gd name="T17" fmla="*/ 59 h 68"/>
              <a:gd name="T18" fmla="*/ 15 w 68"/>
              <a:gd name="T19" fmla="*/ 52 h 68"/>
              <a:gd name="T20" fmla="*/ 59 w 68"/>
              <a:gd name="T21" fmla="*/ 12 h 68"/>
              <a:gd name="T22" fmla="*/ 55 w 68"/>
              <a:gd name="T23" fmla="*/ 9 h 68"/>
              <a:gd name="T24" fmla="*/ 52 w 68"/>
              <a:gd name="T25" fmla="*/ 15 h 68"/>
              <a:gd name="T26" fmla="*/ 59 w 68"/>
              <a:gd name="T27" fmla="*/ 12 h 68"/>
              <a:gd name="T28" fmla="*/ 31 w 68"/>
              <a:gd name="T29" fmla="*/ 61 h 68"/>
              <a:gd name="T30" fmla="*/ 34 w 68"/>
              <a:gd name="T31" fmla="*/ 68 h 68"/>
              <a:gd name="T32" fmla="*/ 36 w 68"/>
              <a:gd name="T33" fmla="*/ 61 h 68"/>
              <a:gd name="T34" fmla="*/ 34 w 68"/>
              <a:gd name="T35" fmla="*/ 10 h 68"/>
              <a:gd name="T36" fmla="*/ 36 w 68"/>
              <a:gd name="T37" fmla="*/ 3 h 68"/>
              <a:gd name="T38" fmla="*/ 31 w 68"/>
              <a:gd name="T39" fmla="*/ 3 h 68"/>
              <a:gd name="T40" fmla="*/ 34 w 68"/>
              <a:gd name="T41" fmla="*/ 10 h 68"/>
              <a:gd name="T42" fmla="*/ 7 w 68"/>
              <a:gd name="T43" fmla="*/ 31 h 68"/>
              <a:gd name="T44" fmla="*/ 0 w 68"/>
              <a:gd name="T45" fmla="*/ 34 h 68"/>
              <a:gd name="T46" fmla="*/ 7 w 68"/>
              <a:gd name="T47" fmla="*/ 36 h 68"/>
              <a:gd name="T48" fmla="*/ 34 w 68"/>
              <a:gd name="T49" fmla="*/ 47 h 68"/>
              <a:gd name="T50" fmla="*/ 34 w 68"/>
              <a:gd name="T51" fmla="*/ 20 h 68"/>
              <a:gd name="T52" fmla="*/ 34 w 68"/>
              <a:gd name="T53" fmla="*/ 15 h 68"/>
              <a:gd name="T54" fmla="*/ 34 w 68"/>
              <a:gd name="T55" fmla="*/ 52 h 68"/>
              <a:gd name="T56" fmla="*/ 34 w 68"/>
              <a:gd name="T57" fmla="*/ 15 h 68"/>
              <a:gd name="T58" fmla="*/ 61 w 68"/>
              <a:gd name="T59" fmla="*/ 31 h 68"/>
              <a:gd name="T60" fmla="*/ 61 w 68"/>
              <a:gd name="T61" fmla="*/ 36 h 68"/>
              <a:gd name="T62" fmla="*/ 68 w 68"/>
              <a:gd name="T63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8">
                <a:moveTo>
                  <a:pt x="53" y="56"/>
                </a:moveTo>
                <a:cubicBezTo>
                  <a:pt x="53" y="57"/>
                  <a:pt x="55" y="58"/>
                  <a:pt x="55" y="59"/>
                </a:cubicBezTo>
                <a:cubicBezTo>
                  <a:pt x="56" y="60"/>
                  <a:pt x="58" y="60"/>
                  <a:pt x="59" y="59"/>
                </a:cubicBezTo>
                <a:cubicBezTo>
                  <a:pt x="60" y="58"/>
                  <a:pt x="60" y="56"/>
                  <a:pt x="59" y="55"/>
                </a:cubicBezTo>
                <a:cubicBezTo>
                  <a:pt x="58" y="55"/>
                  <a:pt x="57" y="53"/>
                  <a:pt x="56" y="53"/>
                </a:cubicBezTo>
                <a:cubicBezTo>
                  <a:pt x="55" y="51"/>
                  <a:pt x="53" y="51"/>
                  <a:pt x="52" y="52"/>
                </a:cubicBezTo>
                <a:cubicBezTo>
                  <a:pt x="51" y="53"/>
                  <a:pt x="51" y="55"/>
                  <a:pt x="53" y="56"/>
                </a:cubicBezTo>
                <a:close/>
                <a:moveTo>
                  <a:pt x="13" y="9"/>
                </a:moveTo>
                <a:cubicBezTo>
                  <a:pt x="11" y="7"/>
                  <a:pt x="9" y="7"/>
                  <a:pt x="8" y="8"/>
                </a:cubicBezTo>
                <a:cubicBezTo>
                  <a:pt x="7" y="9"/>
                  <a:pt x="7" y="11"/>
                  <a:pt x="9" y="12"/>
                </a:cubicBezTo>
                <a:cubicBezTo>
                  <a:pt x="9" y="13"/>
                  <a:pt x="11" y="14"/>
                  <a:pt x="11" y="15"/>
                </a:cubicBezTo>
                <a:cubicBezTo>
                  <a:pt x="12" y="16"/>
                  <a:pt x="14" y="16"/>
                  <a:pt x="15" y="15"/>
                </a:cubicBezTo>
                <a:cubicBezTo>
                  <a:pt x="16" y="14"/>
                  <a:pt x="16" y="12"/>
                  <a:pt x="15" y="11"/>
                </a:cubicBezTo>
                <a:cubicBezTo>
                  <a:pt x="15" y="11"/>
                  <a:pt x="13" y="9"/>
                  <a:pt x="13" y="9"/>
                </a:cubicBezTo>
                <a:close/>
                <a:moveTo>
                  <a:pt x="11" y="53"/>
                </a:moveTo>
                <a:cubicBezTo>
                  <a:pt x="11" y="53"/>
                  <a:pt x="9" y="55"/>
                  <a:pt x="9" y="55"/>
                </a:cubicBezTo>
                <a:cubicBezTo>
                  <a:pt x="7" y="56"/>
                  <a:pt x="7" y="58"/>
                  <a:pt x="8" y="59"/>
                </a:cubicBezTo>
                <a:cubicBezTo>
                  <a:pt x="9" y="60"/>
                  <a:pt x="11" y="60"/>
                  <a:pt x="13" y="59"/>
                </a:cubicBezTo>
                <a:cubicBezTo>
                  <a:pt x="13" y="58"/>
                  <a:pt x="15" y="57"/>
                  <a:pt x="15" y="56"/>
                </a:cubicBezTo>
                <a:cubicBezTo>
                  <a:pt x="16" y="55"/>
                  <a:pt x="16" y="53"/>
                  <a:pt x="15" y="52"/>
                </a:cubicBezTo>
                <a:cubicBezTo>
                  <a:pt x="14" y="51"/>
                  <a:pt x="12" y="51"/>
                  <a:pt x="11" y="53"/>
                </a:cubicBezTo>
                <a:close/>
                <a:moveTo>
                  <a:pt x="59" y="12"/>
                </a:moveTo>
                <a:cubicBezTo>
                  <a:pt x="60" y="11"/>
                  <a:pt x="60" y="9"/>
                  <a:pt x="59" y="8"/>
                </a:cubicBezTo>
                <a:cubicBezTo>
                  <a:pt x="58" y="7"/>
                  <a:pt x="56" y="7"/>
                  <a:pt x="55" y="9"/>
                </a:cubicBezTo>
                <a:cubicBezTo>
                  <a:pt x="55" y="9"/>
                  <a:pt x="53" y="11"/>
                  <a:pt x="53" y="11"/>
                </a:cubicBezTo>
                <a:cubicBezTo>
                  <a:pt x="51" y="12"/>
                  <a:pt x="51" y="14"/>
                  <a:pt x="52" y="15"/>
                </a:cubicBezTo>
                <a:cubicBezTo>
                  <a:pt x="53" y="16"/>
                  <a:pt x="55" y="16"/>
                  <a:pt x="56" y="15"/>
                </a:cubicBezTo>
                <a:cubicBezTo>
                  <a:pt x="57" y="14"/>
                  <a:pt x="58" y="13"/>
                  <a:pt x="59" y="12"/>
                </a:cubicBezTo>
                <a:close/>
                <a:moveTo>
                  <a:pt x="34" y="57"/>
                </a:moveTo>
                <a:cubicBezTo>
                  <a:pt x="32" y="57"/>
                  <a:pt x="31" y="59"/>
                  <a:pt x="31" y="61"/>
                </a:cubicBezTo>
                <a:cubicBezTo>
                  <a:pt x="31" y="62"/>
                  <a:pt x="31" y="64"/>
                  <a:pt x="31" y="64"/>
                </a:cubicBezTo>
                <a:cubicBezTo>
                  <a:pt x="31" y="66"/>
                  <a:pt x="32" y="68"/>
                  <a:pt x="34" y="68"/>
                </a:cubicBezTo>
                <a:cubicBezTo>
                  <a:pt x="35" y="68"/>
                  <a:pt x="36" y="66"/>
                  <a:pt x="36" y="64"/>
                </a:cubicBezTo>
                <a:cubicBezTo>
                  <a:pt x="36" y="64"/>
                  <a:pt x="36" y="62"/>
                  <a:pt x="36" y="61"/>
                </a:cubicBezTo>
                <a:cubicBezTo>
                  <a:pt x="36" y="59"/>
                  <a:pt x="35" y="57"/>
                  <a:pt x="34" y="57"/>
                </a:cubicBezTo>
                <a:close/>
                <a:moveTo>
                  <a:pt x="34" y="10"/>
                </a:moveTo>
                <a:cubicBezTo>
                  <a:pt x="35" y="10"/>
                  <a:pt x="36" y="8"/>
                  <a:pt x="36" y="6"/>
                </a:cubicBezTo>
                <a:cubicBezTo>
                  <a:pt x="36" y="6"/>
                  <a:pt x="36" y="4"/>
                  <a:pt x="36" y="3"/>
                </a:cubicBezTo>
                <a:cubicBezTo>
                  <a:pt x="36" y="1"/>
                  <a:pt x="35" y="0"/>
                  <a:pt x="34" y="0"/>
                </a:cubicBezTo>
                <a:cubicBezTo>
                  <a:pt x="32" y="0"/>
                  <a:pt x="31" y="1"/>
                  <a:pt x="31" y="3"/>
                </a:cubicBezTo>
                <a:cubicBezTo>
                  <a:pt x="31" y="4"/>
                  <a:pt x="31" y="6"/>
                  <a:pt x="31" y="6"/>
                </a:cubicBezTo>
                <a:cubicBezTo>
                  <a:pt x="31" y="8"/>
                  <a:pt x="32" y="10"/>
                  <a:pt x="34" y="10"/>
                </a:cubicBezTo>
                <a:close/>
                <a:moveTo>
                  <a:pt x="10" y="34"/>
                </a:moveTo>
                <a:cubicBezTo>
                  <a:pt x="10" y="32"/>
                  <a:pt x="8" y="31"/>
                  <a:pt x="7" y="31"/>
                </a:cubicBezTo>
                <a:cubicBezTo>
                  <a:pt x="6" y="31"/>
                  <a:pt x="4" y="31"/>
                  <a:pt x="3" y="31"/>
                </a:cubicBezTo>
                <a:cubicBezTo>
                  <a:pt x="1" y="31"/>
                  <a:pt x="0" y="32"/>
                  <a:pt x="0" y="34"/>
                </a:cubicBezTo>
                <a:cubicBezTo>
                  <a:pt x="0" y="35"/>
                  <a:pt x="1" y="36"/>
                  <a:pt x="3" y="36"/>
                </a:cubicBezTo>
                <a:cubicBezTo>
                  <a:pt x="4" y="36"/>
                  <a:pt x="6" y="36"/>
                  <a:pt x="7" y="36"/>
                </a:cubicBezTo>
                <a:cubicBezTo>
                  <a:pt x="8" y="36"/>
                  <a:pt x="10" y="35"/>
                  <a:pt x="10" y="34"/>
                </a:cubicBezTo>
                <a:close/>
                <a:moveTo>
                  <a:pt x="34" y="47"/>
                </a:moveTo>
                <a:cubicBezTo>
                  <a:pt x="26" y="47"/>
                  <a:pt x="20" y="41"/>
                  <a:pt x="20" y="34"/>
                </a:cubicBezTo>
                <a:cubicBezTo>
                  <a:pt x="20" y="26"/>
                  <a:pt x="26" y="20"/>
                  <a:pt x="34" y="20"/>
                </a:cubicBezTo>
                <a:lnTo>
                  <a:pt x="34" y="47"/>
                </a:lnTo>
                <a:close/>
                <a:moveTo>
                  <a:pt x="34" y="15"/>
                </a:moveTo>
                <a:cubicBezTo>
                  <a:pt x="23" y="15"/>
                  <a:pt x="15" y="23"/>
                  <a:pt x="15" y="34"/>
                </a:cubicBezTo>
                <a:cubicBezTo>
                  <a:pt x="15" y="44"/>
                  <a:pt x="23" y="52"/>
                  <a:pt x="34" y="52"/>
                </a:cubicBezTo>
                <a:cubicBezTo>
                  <a:pt x="44" y="52"/>
                  <a:pt x="52" y="44"/>
                  <a:pt x="52" y="34"/>
                </a:cubicBezTo>
                <a:cubicBezTo>
                  <a:pt x="52" y="23"/>
                  <a:pt x="44" y="15"/>
                  <a:pt x="34" y="15"/>
                </a:cubicBezTo>
                <a:close/>
                <a:moveTo>
                  <a:pt x="64" y="31"/>
                </a:moveTo>
                <a:cubicBezTo>
                  <a:pt x="64" y="31"/>
                  <a:pt x="62" y="31"/>
                  <a:pt x="61" y="31"/>
                </a:cubicBezTo>
                <a:cubicBezTo>
                  <a:pt x="59" y="31"/>
                  <a:pt x="58" y="32"/>
                  <a:pt x="58" y="34"/>
                </a:cubicBezTo>
                <a:cubicBezTo>
                  <a:pt x="58" y="35"/>
                  <a:pt x="59" y="36"/>
                  <a:pt x="61" y="36"/>
                </a:cubicBezTo>
                <a:cubicBezTo>
                  <a:pt x="62" y="36"/>
                  <a:pt x="64" y="36"/>
                  <a:pt x="64" y="36"/>
                </a:cubicBezTo>
                <a:cubicBezTo>
                  <a:pt x="66" y="36"/>
                  <a:pt x="68" y="35"/>
                  <a:pt x="68" y="34"/>
                </a:cubicBezTo>
                <a:cubicBezTo>
                  <a:pt x="68" y="32"/>
                  <a:pt x="66" y="31"/>
                  <a:pt x="64" y="3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53" name="Düz Bağlayıcı 352"/>
          <p:cNvCxnSpPr/>
          <p:nvPr/>
        </p:nvCxnSpPr>
        <p:spPr>
          <a:xfrm>
            <a:off x="3723652" y="9116573"/>
            <a:ext cx="2988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4" name="Metin kutusu 353"/>
          <p:cNvSpPr txBox="1"/>
          <p:nvPr/>
        </p:nvSpPr>
        <p:spPr>
          <a:xfrm>
            <a:off x="3615099" y="8778019"/>
            <a:ext cx="140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/>
              <a:t>İLGİ ALANLARI</a:t>
            </a:r>
          </a:p>
        </p:txBody>
      </p:sp>
      <p:sp>
        <p:nvSpPr>
          <p:cNvPr id="4102" name="Yuvarlatılmış Dikdörtgen 4101"/>
          <p:cNvSpPr/>
          <p:nvPr/>
        </p:nvSpPr>
        <p:spPr>
          <a:xfrm>
            <a:off x="3716948" y="9173837"/>
            <a:ext cx="1044000" cy="23799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Sosyal Medya</a:t>
            </a:r>
          </a:p>
        </p:txBody>
      </p:sp>
      <p:sp>
        <p:nvSpPr>
          <p:cNvPr id="356" name="Yuvarlatılmış Dikdörtgen 355"/>
          <p:cNvSpPr/>
          <p:nvPr/>
        </p:nvSpPr>
        <p:spPr>
          <a:xfrm>
            <a:off x="4796912" y="9173837"/>
            <a:ext cx="756000" cy="2160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Tenis</a:t>
            </a:r>
          </a:p>
        </p:txBody>
      </p:sp>
      <p:sp>
        <p:nvSpPr>
          <p:cNvPr id="357" name="Yuvarlatılmış Dikdörtgen 356"/>
          <p:cNvSpPr/>
          <p:nvPr/>
        </p:nvSpPr>
        <p:spPr>
          <a:xfrm>
            <a:off x="5598148" y="9173836"/>
            <a:ext cx="1044000" cy="2160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Seyahat Etmek</a:t>
            </a:r>
          </a:p>
        </p:txBody>
      </p:sp>
      <p:sp>
        <p:nvSpPr>
          <p:cNvPr id="358" name="Yuvarlatılmış Dikdörtgen 357"/>
          <p:cNvSpPr/>
          <p:nvPr/>
        </p:nvSpPr>
        <p:spPr>
          <a:xfrm>
            <a:off x="3719090" y="9449164"/>
            <a:ext cx="1142894" cy="23799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Bisiklet Sürmek</a:t>
            </a:r>
          </a:p>
        </p:txBody>
      </p:sp>
      <p:sp>
        <p:nvSpPr>
          <p:cNvPr id="359" name="Yuvarlatılmış Dikdörtgen 358"/>
          <p:cNvSpPr/>
          <p:nvPr/>
        </p:nvSpPr>
        <p:spPr>
          <a:xfrm>
            <a:off x="4977811" y="9449163"/>
            <a:ext cx="1044000" cy="21599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05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Kitap Okumak</a:t>
            </a:r>
          </a:p>
        </p:txBody>
      </p:sp>
      <p:sp>
        <p:nvSpPr>
          <p:cNvPr id="361" name="Freeform 257"/>
          <p:cNvSpPr>
            <a:spLocks noChangeAspect="1" noEditPoints="1"/>
          </p:cNvSpPr>
          <p:nvPr/>
        </p:nvSpPr>
        <p:spPr bwMode="auto">
          <a:xfrm>
            <a:off x="6457168" y="8869597"/>
            <a:ext cx="252000" cy="200219"/>
          </a:xfrm>
          <a:custGeom>
            <a:avLst/>
            <a:gdLst>
              <a:gd name="T0" fmla="*/ 62 w 62"/>
              <a:gd name="T1" fmla="*/ 44 h 49"/>
              <a:gd name="T2" fmla="*/ 57 w 62"/>
              <a:gd name="T3" fmla="*/ 49 h 49"/>
              <a:gd name="T4" fmla="*/ 5 w 62"/>
              <a:gd name="T5" fmla="*/ 49 h 49"/>
              <a:gd name="T6" fmla="*/ 0 w 62"/>
              <a:gd name="T7" fmla="*/ 44 h 49"/>
              <a:gd name="T8" fmla="*/ 0 w 62"/>
              <a:gd name="T9" fmla="*/ 5 h 49"/>
              <a:gd name="T10" fmla="*/ 5 w 62"/>
              <a:gd name="T11" fmla="*/ 0 h 49"/>
              <a:gd name="T12" fmla="*/ 57 w 62"/>
              <a:gd name="T13" fmla="*/ 0 h 49"/>
              <a:gd name="T14" fmla="*/ 62 w 62"/>
              <a:gd name="T15" fmla="*/ 5 h 49"/>
              <a:gd name="T16" fmla="*/ 62 w 62"/>
              <a:gd name="T17" fmla="*/ 44 h 49"/>
              <a:gd name="T18" fmla="*/ 5 w 62"/>
              <a:gd name="T19" fmla="*/ 4 h 49"/>
              <a:gd name="T20" fmla="*/ 4 w 62"/>
              <a:gd name="T21" fmla="*/ 5 h 49"/>
              <a:gd name="T22" fmla="*/ 4 w 62"/>
              <a:gd name="T23" fmla="*/ 44 h 49"/>
              <a:gd name="T24" fmla="*/ 5 w 62"/>
              <a:gd name="T25" fmla="*/ 45 h 49"/>
              <a:gd name="T26" fmla="*/ 57 w 62"/>
              <a:gd name="T27" fmla="*/ 45 h 49"/>
              <a:gd name="T28" fmla="*/ 58 w 62"/>
              <a:gd name="T29" fmla="*/ 44 h 49"/>
              <a:gd name="T30" fmla="*/ 58 w 62"/>
              <a:gd name="T31" fmla="*/ 5 h 49"/>
              <a:gd name="T32" fmla="*/ 57 w 62"/>
              <a:gd name="T33" fmla="*/ 4 h 49"/>
              <a:gd name="T34" fmla="*/ 5 w 62"/>
              <a:gd name="T35" fmla="*/ 4 h 49"/>
              <a:gd name="T36" fmla="*/ 15 w 62"/>
              <a:gd name="T37" fmla="*/ 20 h 49"/>
              <a:gd name="T38" fmla="*/ 9 w 62"/>
              <a:gd name="T39" fmla="*/ 14 h 49"/>
              <a:gd name="T40" fmla="*/ 15 w 62"/>
              <a:gd name="T41" fmla="*/ 8 h 49"/>
              <a:gd name="T42" fmla="*/ 21 w 62"/>
              <a:gd name="T43" fmla="*/ 14 h 49"/>
              <a:gd name="T44" fmla="*/ 15 w 62"/>
              <a:gd name="T45" fmla="*/ 20 h 49"/>
              <a:gd name="T46" fmla="*/ 54 w 62"/>
              <a:gd name="T47" fmla="*/ 41 h 49"/>
              <a:gd name="T48" fmla="*/ 9 w 62"/>
              <a:gd name="T49" fmla="*/ 41 h 49"/>
              <a:gd name="T50" fmla="*/ 9 w 62"/>
              <a:gd name="T51" fmla="*/ 35 h 49"/>
              <a:gd name="T52" fmla="*/ 19 w 62"/>
              <a:gd name="T53" fmla="*/ 25 h 49"/>
              <a:gd name="T54" fmla="*/ 24 w 62"/>
              <a:gd name="T55" fmla="*/ 30 h 49"/>
              <a:gd name="T56" fmla="*/ 41 w 62"/>
              <a:gd name="T57" fmla="*/ 13 h 49"/>
              <a:gd name="T58" fmla="*/ 54 w 62"/>
              <a:gd name="T59" fmla="*/ 27 h 49"/>
              <a:gd name="T60" fmla="*/ 54 w 62"/>
              <a:gd name="T61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2" h="49">
                <a:moveTo>
                  <a:pt x="62" y="44"/>
                </a:moveTo>
                <a:cubicBezTo>
                  <a:pt x="62" y="47"/>
                  <a:pt x="60" y="49"/>
                  <a:pt x="57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3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60" y="0"/>
                  <a:pt x="62" y="2"/>
                  <a:pt x="62" y="5"/>
                </a:cubicBezTo>
                <a:lnTo>
                  <a:pt x="62" y="44"/>
                </a:lnTo>
                <a:close/>
                <a:moveTo>
                  <a:pt x="5" y="4"/>
                </a:moveTo>
                <a:cubicBezTo>
                  <a:pt x="5" y="4"/>
                  <a:pt x="4" y="4"/>
                  <a:pt x="4" y="5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5" y="45"/>
                  <a:pt x="5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8" y="45"/>
                  <a:pt x="58" y="45"/>
                  <a:pt x="58" y="44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4"/>
                  <a:pt x="58" y="4"/>
                  <a:pt x="57" y="4"/>
                </a:cubicBezTo>
                <a:lnTo>
                  <a:pt x="5" y="4"/>
                </a:lnTo>
                <a:close/>
                <a:moveTo>
                  <a:pt x="15" y="20"/>
                </a:moveTo>
                <a:cubicBezTo>
                  <a:pt x="11" y="20"/>
                  <a:pt x="9" y="18"/>
                  <a:pt x="9" y="14"/>
                </a:cubicBezTo>
                <a:cubicBezTo>
                  <a:pt x="9" y="11"/>
                  <a:pt x="11" y="8"/>
                  <a:pt x="15" y="8"/>
                </a:cubicBezTo>
                <a:cubicBezTo>
                  <a:pt x="18" y="8"/>
                  <a:pt x="21" y="11"/>
                  <a:pt x="21" y="14"/>
                </a:cubicBezTo>
                <a:cubicBezTo>
                  <a:pt x="21" y="18"/>
                  <a:pt x="18" y="20"/>
                  <a:pt x="15" y="20"/>
                </a:cubicBezTo>
                <a:close/>
                <a:moveTo>
                  <a:pt x="54" y="41"/>
                </a:moveTo>
                <a:cubicBezTo>
                  <a:pt x="9" y="41"/>
                  <a:pt x="9" y="41"/>
                  <a:pt x="9" y="41"/>
                </a:cubicBezTo>
                <a:cubicBezTo>
                  <a:pt x="9" y="35"/>
                  <a:pt x="9" y="35"/>
                  <a:pt x="9" y="35"/>
                </a:cubicBezTo>
                <a:cubicBezTo>
                  <a:pt x="19" y="25"/>
                  <a:pt x="19" y="25"/>
                  <a:pt x="19" y="25"/>
                </a:cubicBezTo>
                <a:cubicBezTo>
                  <a:pt x="24" y="30"/>
                  <a:pt x="24" y="30"/>
                  <a:pt x="24" y="30"/>
                </a:cubicBezTo>
                <a:cubicBezTo>
                  <a:pt x="41" y="13"/>
                  <a:pt x="41" y="13"/>
                  <a:pt x="41" y="13"/>
                </a:cubicBezTo>
                <a:cubicBezTo>
                  <a:pt x="54" y="27"/>
                  <a:pt x="54" y="27"/>
                  <a:pt x="54" y="27"/>
                </a:cubicBezTo>
                <a:lnTo>
                  <a:pt x="54" y="4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Metin kutusu 124">
            <a:extLst>
              <a:ext uri="{FF2B5EF4-FFF2-40B4-BE49-F238E27FC236}">
                <a16:creationId xmlns:a16="http://schemas.microsoft.com/office/drawing/2014/main" id="{454B3A41-400F-7A4E-33B6-E8BC434C9793}"/>
              </a:ext>
            </a:extLst>
          </p:cNvPr>
          <p:cNvSpPr txBox="1"/>
          <p:nvPr/>
        </p:nvSpPr>
        <p:spPr>
          <a:xfrm>
            <a:off x="215080" y="5705580"/>
            <a:ext cx="31351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dirty="0"/>
              <a:t>OMÜ Hastanesi| Özel Servis ve Kadın Doğum ve Hastalıkları Servisi</a:t>
            </a:r>
          </a:p>
        </p:txBody>
      </p:sp>
      <p:sp>
        <p:nvSpPr>
          <p:cNvPr id="127" name="Metin kutusu 126">
            <a:extLst>
              <a:ext uri="{FF2B5EF4-FFF2-40B4-BE49-F238E27FC236}">
                <a16:creationId xmlns:a16="http://schemas.microsoft.com/office/drawing/2014/main" id="{86AF1387-3B82-00F1-3B68-5C815FA5E44E}"/>
              </a:ext>
            </a:extLst>
          </p:cNvPr>
          <p:cNvSpPr txBox="1"/>
          <p:nvPr/>
        </p:nvSpPr>
        <p:spPr>
          <a:xfrm>
            <a:off x="213159" y="7569893"/>
            <a:ext cx="304931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/>
              <a:t>STAJYER DİYETİSYEN</a:t>
            </a:r>
          </a:p>
          <a:p>
            <a:r>
              <a:rPr lang="tr-TR" sz="1050" dirty="0"/>
              <a:t>OMÜ Diş Fakültesi Hastanesi| Ameliyathane ve                                  Restoratif Diş Bölümü</a:t>
            </a:r>
          </a:p>
        </p:txBody>
      </p:sp>
      <p:sp>
        <p:nvSpPr>
          <p:cNvPr id="128" name="Metin kutusu 127">
            <a:extLst>
              <a:ext uri="{FF2B5EF4-FFF2-40B4-BE49-F238E27FC236}">
                <a16:creationId xmlns:a16="http://schemas.microsoft.com/office/drawing/2014/main" id="{F23F8C75-5780-420E-037C-11C4CF80F380}"/>
              </a:ext>
            </a:extLst>
          </p:cNvPr>
          <p:cNvSpPr txBox="1"/>
          <p:nvPr/>
        </p:nvSpPr>
        <p:spPr>
          <a:xfrm>
            <a:off x="225685" y="8720609"/>
            <a:ext cx="260520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50" b="1" dirty="0"/>
              <a:t>STAJYER DİYETİSYEN</a:t>
            </a:r>
          </a:p>
          <a:p>
            <a:r>
              <a:rPr lang="tr-TR" sz="1050" dirty="0"/>
              <a:t>Türkiye Olimpiyat Hazırlık Merkezi (TOHM) </a:t>
            </a:r>
          </a:p>
        </p:txBody>
      </p:sp>
      <p:sp>
        <p:nvSpPr>
          <p:cNvPr id="129" name="Metin kutusu 128">
            <a:extLst>
              <a:ext uri="{FF2B5EF4-FFF2-40B4-BE49-F238E27FC236}">
                <a16:creationId xmlns:a16="http://schemas.microsoft.com/office/drawing/2014/main" id="{3B084F18-5E88-FACB-1EE0-AC3F50C0CF96}"/>
              </a:ext>
            </a:extLst>
          </p:cNvPr>
          <p:cNvSpPr txBox="1"/>
          <p:nvPr/>
        </p:nvSpPr>
        <p:spPr>
          <a:xfrm>
            <a:off x="2330428" y="8715205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04.2022 – 06.2022</a:t>
            </a:r>
          </a:p>
        </p:txBody>
      </p:sp>
      <p:sp>
        <p:nvSpPr>
          <p:cNvPr id="130" name="Metin kutusu 129">
            <a:extLst>
              <a:ext uri="{FF2B5EF4-FFF2-40B4-BE49-F238E27FC236}">
                <a16:creationId xmlns:a16="http://schemas.microsoft.com/office/drawing/2014/main" id="{F5A50606-8E79-D441-75AF-06329A9AC4B4}"/>
              </a:ext>
            </a:extLst>
          </p:cNvPr>
          <p:cNvSpPr txBox="1"/>
          <p:nvPr/>
        </p:nvSpPr>
        <p:spPr>
          <a:xfrm>
            <a:off x="191710" y="9145076"/>
            <a:ext cx="31937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Yurtta kalan sporcular için haftalık menü planlaması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Öğle yemeğinin numune alınması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Güncel kılavuz ve prosedürlerin araştırılması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050" dirty="0"/>
              <a:t>Sporcu diyet çözümü</a:t>
            </a:r>
          </a:p>
        </p:txBody>
      </p:sp>
      <p:sp>
        <p:nvSpPr>
          <p:cNvPr id="288" name="Oval 287"/>
          <p:cNvSpPr>
            <a:spLocks noChangeAspect="1"/>
          </p:cNvSpPr>
          <p:nvPr/>
        </p:nvSpPr>
        <p:spPr>
          <a:xfrm>
            <a:off x="9638707" y="6869384"/>
            <a:ext cx="111600" cy="1116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A53F29F-E95B-54A4-9189-C60DED8153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26" y="3135025"/>
            <a:ext cx="495409" cy="495409"/>
          </a:xfrm>
          <a:prstGeom prst="rect">
            <a:avLst/>
          </a:prstGeom>
        </p:spPr>
      </p:pic>
      <p:sp>
        <p:nvSpPr>
          <p:cNvPr id="346" name="Dikdörtgen 345"/>
          <p:cNvSpPr/>
          <p:nvPr/>
        </p:nvSpPr>
        <p:spPr>
          <a:xfrm>
            <a:off x="6658109" y="6566226"/>
            <a:ext cx="176046" cy="273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01" name="Dikdörtgen 4100"/>
          <p:cNvSpPr/>
          <p:nvPr/>
        </p:nvSpPr>
        <p:spPr>
          <a:xfrm>
            <a:off x="6647207" y="6300644"/>
            <a:ext cx="176046" cy="273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615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3921</TotalTime>
  <Words>319</Words>
  <Application>Microsoft Office PowerPoint</Application>
  <PresentationFormat>A4 Kağıt (210x297 mm)</PresentationFormat>
  <Paragraphs>78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Enis Altıok (AKS-İnsan Kaynakları, Satın Alma ve İdari İşler)</dc:creator>
  <cp:keywords>HİZMETE ÖZEL, KVKK - Yok</cp:keywords>
  <cp:lastModifiedBy>Emine Demiray</cp:lastModifiedBy>
  <cp:revision>43</cp:revision>
  <dcterms:created xsi:type="dcterms:W3CDTF">2020-02-20T09:50:48Z</dcterms:created>
  <dcterms:modified xsi:type="dcterms:W3CDTF">2022-07-25T13:29:52Z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9feb349c-f81d-4369-b4c0-7ce4f4a78984</vt:lpwstr>
  </property>
  <property fmtid="{D5CDD505-2E9C-101B-9397-08002B2CF9AE}" pid="3" name="KVKK">
    <vt:lpwstr>KY-6f760816</vt:lpwstr>
  </property>
  <property fmtid="{D5CDD505-2E9C-101B-9397-08002B2CF9AE}" pid="4" name="Classification">
    <vt:lpwstr>Ho-4f26606f</vt:lpwstr>
  </property>
</Properties>
</file>