
<file path=[Content_Types].xml><?xml version="1.0" encoding="utf-8"?>
<Types xmlns="http://schemas.openxmlformats.org/package/2006/content-types">
  <Default Extension="jpg" ContentType="image/png"/>
  <Default Extension="m4a" ContentType="audio/mp4"/>
  <Default Extension="mp3" ContentType="audio/m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 /><Relationship Id="rId2" Type="http://schemas.openxmlformats.org/package/2006/relationships/metadata/core-properties" Target="docProps/core.xml" /><Relationship Id="rId1" Type="http://schemas.openxmlformats.org/officeDocument/2006/relationships/officeDocument" Target="ppt/presentation.xml" /><Relationship Id="rId5" Type="http://schemas.microsoft.com/office/2020/02/relationships/classificationlabels" Target="docMetadata/LabelInfo.xml" /><Relationship Id="rId4" Type="http://schemas.openxmlformats.org/officeDocument/2006/relationships/custom-properties" Target="docProps/custom.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3"/>
  </p:notesMasterIdLst>
  <p:sldIdLst>
    <p:sldId id="256" r:id="rId5"/>
    <p:sldId id="257" r:id="rId6"/>
    <p:sldId id="258" r:id="rId7"/>
    <p:sldId id="260" r:id="rId8"/>
    <p:sldId id="276" r:id="rId9"/>
    <p:sldId id="265" r:id="rId10"/>
    <p:sldId id="277" r:id="rId11"/>
    <p:sldId id="275"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CC"/>
    <a:srgbClr val="FF9999"/>
    <a:srgbClr val="8593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718"/>
  </p:normalViewPr>
  <p:slideViewPr>
    <p:cSldViewPr snapToGrid="0">
      <p:cViewPr varScale="1">
        <p:scale>
          <a:sx n="68" d="100"/>
          <a:sy n="68" d="100"/>
        </p:scale>
        <p:origin x="816" y="66"/>
      </p:cViewPr>
      <p:guideLst/>
    </p:cSldViewPr>
  </p:slideViewPr>
  <p:notesTextViewPr>
    <p:cViewPr>
      <p:scale>
        <a:sx n="1" d="1"/>
        <a:sy n="1" d="1"/>
      </p:scale>
      <p:origin x="0" y="0"/>
    </p:cViewPr>
  </p:notesTextViewPr>
  <p:sorterViewPr>
    <p:cViewPr>
      <p:scale>
        <a:sx n="126" d="100"/>
        <a:sy n="12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 /><Relationship Id="rId13" Type="http://schemas.openxmlformats.org/officeDocument/2006/relationships/notesMaster" Target="notesMasters/notesMaster1.xml" /><Relationship Id="rId18" Type="http://schemas.openxmlformats.org/officeDocument/2006/relationships/tableStyles" Target="tableStyles.xml" /><Relationship Id="rId3" Type="http://schemas.openxmlformats.org/officeDocument/2006/relationships/customXml" Target="../customXml/item3.xml" /><Relationship Id="rId7" Type="http://schemas.openxmlformats.org/officeDocument/2006/relationships/slide" Target="slides/slide3.xml" /><Relationship Id="rId12" Type="http://schemas.openxmlformats.org/officeDocument/2006/relationships/slide" Target="slides/slide8.xml" /><Relationship Id="rId17" Type="http://schemas.openxmlformats.org/officeDocument/2006/relationships/theme" Target="theme/theme1.xml" /><Relationship Id="rId2" Type="http://schemas.openxmlformats.org/officeDocument/2006/relationships/customXml" Target="../customXml/item2.xml" /><Relationship Id="rId16" Type="http://schemas.openxmlformats.org/officeDocument/2006/relationships/viewProps" Target="viewProps.xml" /><Relationship Id="rId1" Type="http://schemas.openxmlformats.org/officeDocument/2006/relationships/customXml" Target="../customXml/item1.xml" /><Relationship Id="rId6" Type="http://schemas.openxmlformats.org/officeDocument/2006/relationships/slide" Target="slides/slide2.xml" /><Relationship Id="rId11" Type="http://schemas.openxmlformats.org/officeDocument/2006/relationships/slide" Target="slides/slide7.xml" /><Relationship Id="rId5" Type="http://schemas.openxmlformats.org/officeDocument/2006/relationships/slide" Target="slides/slide1.xml" /><Relationship Id="rId15" Type="http://schemas.openxmlformats.org/officeDocument/2006/relationships/presProps" Target="presProps.xml" /><Relationship Id="rId10" Type="http://schemas.openxmlformats.org/officeDocument/2006/relationships/slide" Target="slides/slide6.xml" /><Relationship Id="rId19" Type="http://schemas.microsoft.com/office/2018/10/relationships/authors" Target="authors.xml" /><Relationship Id="rId4" Type="http://schemas.openxmlformats.org/officeDocument/2006/relationships/slideMaster" Target="slideMasters/slideMaster1.xml" /><Relationship Id="rId9" Type="http://schemas.openxmlformats.org/officeDocument/2006/relationships/slide" Target="slides/slide5.xml" /><Relationship Id="rId14" Type="http://schemas.openxmlformats.org/officeDocument/2006/relationships/commentAuthors" Target="commentAuthors.xml" /></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87ADD9-2083-264C-A652-8D52D02F7E72}" type="datetimeFigureOut">
              <a:rPr lang="en-US" smtClean="0"/>
              <a:t>5/4/2023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7DC217-DF71-1A49-B3EA-559F1F43B0FF}" type="slidenum">
              <a:rPr lang="en-US" smtClean="0"/>
              <a:t>‹#›</a:t>
            </a:fld>
            <a:endParaRPr lang="en-US" dirty="0"/>
          </a:p>
        </p:txBody>
      </p:sp>
    </p:spTree>
    <p:extLst>
      <p:ext uri="{BB962C8B-B14F-4D97-AF65-F5344CB8AC3E}">
        <p14:creationId xmlns:p14="http://schemas.microsoft.com/office/powerpoint/2010/main" val="28464252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4248F2-5264-4601-AA0B-6C092F77F2DD}"/>
              </a:ext>
            </a:extLst>
          </p:cNvPr>
          <p:cNvSpPr>
            <a:spLocks noGrp="1"/>
          </p:cNvSpPr>
          <p:nvPr>
            <p:ph type="ctrTitle"/>
          </p:nvPr>
        </p:nvSpPr>
        <p:spPr>
          <a:xfrm>
            <a:off x="1167493" y="1122363"/>
            <a:ext cx="7096933" cy="2387600"/>
          </a:xfrm>
        </p:spPr>
        <p:txBody>
          <a:bodyPr anchor="b">
            <a:noAutofit/>
          </a:bodyPr>
          <a:lstStyle>
            <a:lvl1pPr algn="l">
              <a:defRPr sz="6000" b="1">
                <a:latin typeface="+mj-lt"/>
              </a:defRPr>
            </a:lvl1pPr>
          </a:lstStyle>
          <a:p>
            <a:r>
              <a:rPr lang="tr-TR"/>
              <a:t>Asıl başlık stilini düzenlemek için tıklayın</a:t>
            </a:r>
            <a:endParaRPr lang="en-US" dirty="0"/>
          </a:p>
        </p:txBody>
      </p:sp>
      <p:sp>
        <p:nvSpPr>
          <p:cNvPr id="3" name="Subtitle 2">
            <a:extLst>
              <a:ext uri="{FF2B5EF4-FFF2-40B4-BE49-F238E27FC236}">
                <a16:creationId xmlns:a16="http://schemas.microsoft.com/office/drawing/2014/main" id="{DCFB69D3-5632-4285-A209-9DCA67DA668C}"/>
              </a:ext>
            </a:extLst>
          </p:cNvPr>
          <p:cNvSpPr>
            <a:spLocks noGrp="1"/>
          </p:cNvSpPr>
          <p:nvPr>
            <p:ph type="subTitle" idx="1"/>
          </p:nvPr>
        </p:nvSpPr>
        <p:spPr>
          <a:xfrm>
            <a:off x="1167493" y="3602038"/>
            <a:ext cx="9500507" cy="806675"/>
          </a:xfrm>
        </p:spPr>
        <p:txBody>
          <a:bodyPr>
            <a:noAutofit/>
          </a:bodyPr>
          <a:lstStyle>
            <a:lvl1pPr marL="0" indent="0" algn="l">
              <a:buNone/>
              <a:defRPr sz="32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endParaRPr lang="en-US" dirty="0"/>
          </a:p>
        </p:txBody>
      </p:sp>
      <p:sp>
        <p:nvSpPr>
          <p:cNvPr id="4" name="Rectangle 3">
            <a:extLst>
              <a:ext uri="{FF2B5EF4-FFF2-40B4-BE49-F238E27FC236}">
                <a16:creationId xmlns:a16="http://schemas.microsoft.com/office/drawing/2014/main" id="{9AC79249-FDC0-364D-A734-AE1DE1605D28}"/>
              </a:ext>
            </a:extLst>
          </p:cNvPr>
          <p:cNvSpPr/>
          <p:nvPr userDrawn="1"/>
        </p:nvSpPr>
        <p:spPr>
          <a:xfrm>
            <a:off x="0" y="4572000"/>
            <a:ext cx="12192000" cy="228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val 4">
            <a:extLst>
              <a:ext uri="{FF2B5EF4-FFF2-40B4-BE49-F238E27FC236}">
                <a16:creationId xmlns:a16="http://schemas.microsoft.com/office/drawing/2014/main" id="{902465C8-266D-104C-9C49-323DF4A8277E}"/>
              </a:ext>
            </a:extLst>
          </p:cNvPr>
          <p:cNvSpPr/>
          <p:nvPr userDrawn="1"/>
        </p:nvSpPr>
        <p:spPr>
          <a:xfrm>
            <a:off x="583746" y="4960030"/>
            <a:ext cx="1551214" cy="1551214"/>
          </a:xfrm>
          <a:prstGeom prst="ellipse">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reeform 10">
            <a:extLst>
              <a:ext uri="{FF2B5EF4-FFF2-40B4-BE49-F238E27FC236}">
                <a16:creationId xmlns:a16="http://schemas.microsoft.com/office/drawing/2014/main" id="{37979A1C-BF60-B345-A664-2E4F7A3461EB}"/>
              </a:ext>
            </a:extLst>
          </p:cNvPr>
          <p:cNvSpPr/>
          <p:nvPr userDrawn="1"/>
        </p:nvSpPr>
        <p:spPr>
          <a:xfrm>
            <a:off x="1" y="4571999"/>
            <a:ext cx="1118508" cy="1118508"/>
          </a:xfrm>
          <a:custGeom>
            <a:avLst/>
            <a:gdLst>
              <a:gd name="connsiteX0" fmla="*/ 0 w 1167493"/>
              <a:gd name="connsiteY0" fmla="*/ 0 h 1167493"/>
              <a:gd name="connsiteX1" fmla="*/ 1167493 w 1167493"/>
              <a:gd name="connsiteY1" fmla="*/ 0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lnTo>
                  <a:pt x="1167493" y="0"/>
                </a:lnTo>
                <a:cubicBezTo>
                  <a:pt x="522704" y="0"/>
                  <a:pt x="0" y="522704"/>
                  <a:pt x="0" y="1167493"/>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Freeform 8">
            <a:extLst>
              <a:ext uri="{FF2B5EF4-FFF2-40B4-BE49-F238E27FC236}">
                <a16:creationId xmlns:a16="http://schemas.microsoft.com/office/drawing/2014/main" id="{58080B3E-915C-2D4C-8608-596E1BFD6387}"/>
              </a:ext>
            </a:extLst>
          </p:cNvPr>
          <p:cNvSpPr/>
          <p:nvPr userDrawn="1"/>
        </p:nvSpPr>
        <p:spPr>
          <a:xfrm>
            <a:off x="1" y="5739492"/>
            <a:ext cx="1118508" cy="1118508"/>
          </a:xfrm>
          <a:custGeom>
            <a:avLst/>
            <a:gdLst>
              <a:gd name="connsiteX0" fmla="*/ 0 w 1167493"/>
              <a:gd name="connsiteY0" fmla="*/ 0 h 1167493"/>
              <a:gd name="connsiteX1" fmla="*/ 1167493 w 1167493"/>
              <a:gd name="connsiteY1" fmla="*/ 1167493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cubicBezTo>
                  <a:pt x="0" y="644789"/>
                  <a:pt x="522704" y="1167493"/>
                  <a:pt x="1167493" y="1167493"/>
                </a:cubicBezTo>
                <a:lnTo>
                  <a:pt x="0" y="1167493"/>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nvGrpSpPr>
          <p:cNvPr id="6" name="Group 5">
            <a:extLst>
              <a:ext uri="{FF2B5EF4-FFF2-40B4-BE49-F238E27FC236}">
                <a16:creationId xmlns:a16="http://schemas.microsoft.com/office/drawing/2014/main" id="{F15FBB50-09C8-B64E-AE57-67C5E70810CB}"/>
              </a:ext>
            </a:extLst>
          </p:cNvPr>
          <p:cNvGrpSpPr/>
          <p:nvPr userDrawn="1"/>
        </p:nvGrpSpPr>
        <p:grpSpPr>
          <a:xfrm>
            <a:off x="8264427" y="-3419"/>
            <a:ext cx="3927573" cy="3165022"/>
            <a:chOff x="9857014" y="13834"/>
            <a:chExt cx="2334986" cy="1881641"/>
          </a:xfrm>
        </p:grpSpPr>
        <p:sp>
          <p:nvSpPr>
            <p:cNvPr id="15" name="Freeform 14">
              <a:extLst>
                <a:ext uri="{FF2B5EF4-FFF2-40B4-BE49-F238E27FC236}">
                  <a16:creationId xmlns:a16="http://schemas.microsoft.com/office/drawing/2014/main" id="{EFBF1E52-11FA-DC48-B7AD-75734232FFE8}"/>
                </a:ext>
              </a:extLst>
            </p:cNvPr>
            <p:cNvSpPr/>
            <p:nvPr userDrawn="1"/>
          </p:nvSpPr>
          <p:spPr>
            <a:xfrm rot="5400000" flipH="1" flipV="1">
              <a:off x="10667433" y="370908"/>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Freeform 15">
              <a:extLst>
                <a:ext uri="{FF2B5EF4-FFF2-40B4-BE49-F238E27FC236}">
                  <a16:creationId xmlns:a16="http://schemas.microsoft.com/office/drawing/2014/main" id="{4850B620-49F5-3748-84AF-682555D52792}"/>
                </a:ext>
              </a:extLst>
            </p:cNvPr>
            <p:cNvSpPr/>
            <p:nvPr userDrawn="1"/>
          </p:nvSpPr>
          <p:spPr>
            <a:xfrm rot="16200000" flipV="1">
              <a:off x="9499940" y="370908"/>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22" name="Freeform 21">
            <a:extLst>
              <a:ext uri="{FF2B5EF4-FFF2-40B4-BE49-F238E27FC236}">
                <a16:creationId xmlns:a16="http://schemas.microsoft.com/office/drawing/2014/main" id="{BC68F289-2744-2F48-893A-3F17911625C8}"/>
              </a:ext>
            </a:extLst>
          </p:cNvPr>
          <p:cNvSpPr/>
          <p:nvPr userDrawn="1"/>
        </p:nvSpPr>
        <p:spPr>
          <a:xfrm>
            <a:off x="0" y="-1"/>
            <a:ext cx="1167493" cy="1167493"/>
          </a:xfrm>
          <a:custGeom>
            <a:avLst/>
            <a:gdLst>
              <a:gd name="connsiteX0" fmla="*/ 0 w 862693"/>
              <a:gd name="connsiteY0" fmla="*/ 0 h 862693"/>
              <a:gd name="connsiteX1" fmla="*/ 862693 w 862693"/>
              <a:gd name="connsiteY1" fmla="*/ 0 h 862693"/>
              <a:gd name="connsiteX2" fmla="*/ 0 w 862693"/>
              <a:gd name="connsiteY2" fmla="*/ 862693 h 862693"/>
              <a:gd name="connsiteX3" fmla="*/ 0 w 862693"/>
              <a:gd name="connsiteY3" fmla="*/ 0 h 862693"/>
            </a:gdLst>
            <a:ahLst/>
            <a:cxnLst>
              <a:cxn ang="0">
                <a:pos x="connsiteX0" y="connsiteY0"/>
              </a:cxn>
              <a:cxn ang="0">
                <a:pos x="connsiteX1" y="connsiteY1"/>
              </a:cxn>
              <a:cxn ang="0">
                <a:pos x="connsiteX2" y="connsiteY2"/>
              </a:cxn>
              <a:cxn ang="0">
                <a:pos x="connsiteX3" y="connsiteY3"/>
              </a:cxn>
            </a:cxnLst>
            <a:rect l="l" t="t" r="r" b="b"/>
            <a:pathLst>
              <a:path w="862693" h="862693">
                <a:moveTo>
                  <a:pt x="0" y="0"/>
                </a:moveTo>
                <a:lnTo>
                  <a:pt x="862693" y="0"/>
                </a:lnTo>
                <a:cubicBezTo>
                  <a:pt x="862693" y="476453"/>
                  <a:pt x="476452" y="862693"/>
                  <a:pt x="0" y="862693"/>
                </a:cubicBez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8" name="Freeform 27">
            <a:extLst>
              <a:ext uri="{FF2B5EF4-FFF2-40B4-BE49-F238E27FC236}">
                <a16:creationId xmlns:a16="http://schemas.microsoft.com/office/drawing/2014/main" id="{9E240E8A-950E-7946-826C-415CB5DACA43}"/>
              </a:ext>
            </a:extLst>
          </p:cNvPr>
          <p:cNvSpPr/>
          <p:nvPr userDrawn="1"/>
        </p:nvSpPr>
        <p:spPr>
          <a:xfrm>
            <a:off x="11024507" y="4580708"/>
            <a:ext cx="1167493" cy="2277292"/>
          </a:xfrm>
          <a:custGeom>
            <a:avLst/>
            <a:gdLst>
              <a:gd name="connsiteX0" fmla="*/ 1167473 w 1167493"/>
              <a:gd name="connsiteY0" fmla="*/ 0 h 2272167"/>
              <a:gd name="connsiteX1" fmla="*/ 1167493 w 1167493"/>
              <a:gd name="connsiteY1" fmla="*/ 0 h 2272167"/>
              <a:gd name="connsiteX2" fmla="*/ 1167493 w 1167493"/>
              <a:gd name="connsiteY2" fmla="*/ 492960 h 2272167"/>
              <a:gd name="connsiteX3" fmla="*/ 1167493 w 1167493"/>
              <a:gd name="connsiteY3" fmla="*/ 720385 h 2272167"/>
              <a:gd name="connsiteX4" fmla="*/ 1167493 w 1167493"/>
              <a:gd name="connsiteY4" fmla="*/ 2272167 h 2272167"/>
              <a:gd name="connsiteX5" fmla="*/ 0 w 1167493"/>
              <a:gd name="connsiteY5" fmla="*/ 2272167 h 2272167"/>
              <a:gd name="connsiteX6" fmla="*/ 0 w 1167493"/>
              <a:gd name="connsiteY6" fmla="*/ 1898074 h 2272167"/>
              <a:gd name="connsiteX7" fmla="*/ 0 w 1167493"/>
              <a:gd name="connsiteY7" fmla="*/ 1271597 h 2272167"/>
              <a:gd name="connsiteX8" fmla="*/ 0 w 1167493"/>
              <a:gd name="connsiteY8" fmla="*/ 1177688 h 2272167"/>
              <a:gd name="connsiteX9" fmla="*/ 1048124 w 1167493"/>
              <a:gd name="connsiteY9" fmla="*/ 6080 h 2272167"/>
              <a:gd name="connsiteX10" fmla="*/ 1167473 w 1167493"/>
              <a:gd name="connsiteY10" fmla="*/ 0 h 2272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7493" h="2272167">
                <a:moveTo>
                  <a:pt x="1167473" y="0"/>
                </a:moveTo>
                <a:lnTo>
                  <a:pt x="1167493" y="0"/>
                </a:lnTo>
                <a:lnTo>
                  <a:pt x="1167493" y="492960"/>
                </a:lnTo>
                <a:lnTo>
                  <a:pt x="1167493" y="720385"/>
                </a:lnTo>
                <a:lnTo>
                  <a:pt x="1167493" y="2272167"/>
                </a:lnTo>
                <a:lnTo>
                  <a:pt x="0" y="2272167"/>
                </a:lnTo>
                <a:lnTo>
                  <a:pt x="0" y="1898074"/>
                </a:lnTo>
                <a:lnTo>
                  <a:pt x="0" y="1271597"/>
                </a:lnTo>
                <a:lnTo>
                  <a:pt x="0" y="1177688"/>
                </a:lnTo>
                <a:cubicBezTo>
                  <a:pt x="0" y="567919"/>
                  <a:pt x="459408" y="66389"/>
                  <a:pt x="1048124" y="6080"/>
                </a:cubicBezTo>
                <a:lnTo>
                  <a:pt x="116747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29164985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meline">
    <p:bg>
      <p:bgPr>
        <a:solidFill>
          <a:schemeClr val="accent1"/>
        </a:solidFill>
        <a:effectLst/>
      </p:bgPr>
    </p:bg>
    <p:spTree>
      <p:nvGrpSpPr>
        <p:cNvPr id="1" name=""/>
        <p:cNvGrpSpPr/>
        <p:nvPr/>
      </p:nvGrpSpPr>
      <p:grpSpPr>
        <a:xfrm>
          <a:off x="0" y="0"/>
          <a:ext cx="0" cy="0"/>
          <a:chOff x="0" y="0"/>
          <a:chExt cx="0" cy="0"/>
        </a:xfrm>
      </p:grpSpPr>
      <p:sp>
        <p:nvSpPr>
          <p:cNvPr id="4" name="Freeform 3">
            <a:extLst>
              <a:ext uri="{FF2B5EF4-FFF2-40B4-BE49-F238E27FC236}">
                <a16:creationId xmlns:a16="http://schemas.microsoft.com/office/drawing/2014/main" id="{6A7F6A3F-E1DD-A246-9A6D-5F9B18BA2588}"/>
              </a:ext>
            </a:extLst>
          </p:cNvPr>
          <p:cNvSpPr/>
          <p:nvPr userDrawn="1"/>
        </p:nvSpPr>
        <p:spPr>
          <a:xfrm flipH="1">
            <a:off x="8580896" y="1"/>
            <a:ext cx="3611104" cy="3611104"/>
          </a:xfrm>
          <a:custGeom>
            <a:avLst/>
            <a:gdLst>
              <a:gd name="connsiteX0" fmla="*/ 0 w 1167493"/>
              <a:gd name="connsiteY0" fmla="*/ 0 h 1167493"/>
              <a:gd name="connsiteX1" fmla="*/ 1167493 w 1167493"/>
              <a:gd name="connsiteY1" fmla="*/ 0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lnTo>
                  <a:pt x="1167493" y="0"/>
                </a:lnTo>
                <a:cubicBezTo>
                  <a:pt x="522704" y="0"/>
                  <a:pt x="0" y="522704"/>
                  <a:pt x="0" y="1167493"/>
                </a:cubicBez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055FD0FC-C8FF-6741-A364-A29CDC6F9495}"/>
              </a:ext>
            </a:extLst>
          </p:cNvPr>
          <p:cNvSpPr/>
          <p:nvPr userDrawn="1"/>
        </p:nvSpPr>
        <p:spPr>
          <a:xfrm rot="5400000" flipH="1">
            <a:off x="1" y="3246896"/>
            <a:ext cx="3611104" cy="3611104"/>
          </a:xfrm>
          <a:custGeom>
            <a:avLst/>
            <a:gdLst>
              <a:gd name="connsiteX0" fmla="*/ 0 w 1167493"/>
              <a:gd name="connsiteY0" fmla="*/ 0 h 1167493"/>
              <a:gd name="connsiteX1" fmla="*/ 1167493 w 1167493"/>
              <a:gd name="connsiteY1" fmla="*/ 1167493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cubicBezTo>
                  <a:pt x="0" y="644789"/>
                  <a:pt x="522704" y="1167493"/>
                  <a:pt x="1167493" y="1167493"/>
                </a:cubicBezTo>
                <a:lnTo>
                  <a:pt x="0" y="1167493"/>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3CD97974-B93C-4C96-B3F6-F69E3D6DE6CA}"/>
              </a:ext>
            </a:extLst>
          </p:cNvPr>
          <p:cNvSpPr>
            <a:spLocks noGrp="1"/>
          </p:cNvSpPr>
          <p:nvPr>
            <p:ph type="title"/>
          </p:nvPr>
        </p:nvSpPr>
        <p:spPr>
          <a:xfrm>
            <a:off x="1167492" y="381000"/>
            <a:ext cx="9779183" cy="1325563"/>
          </a:xfrm>
        </p:spPr>
        <p:txBody>
          <a:bodyPr anchor="b">
            <a:noAutofit/>
          </a:bodyPr>
          <a:lstStyle>
            <a:lvl1pPr>
              <a:defRPr sz="4800" b="1">
                <a:solidFill>
                  <a:schemeClr val="bg1"/>
                </a:solidFill>
                <a:latin typeface="+mj-lt"/>
              </a:defRPr>
            </a:lvl1pPr>
          </a:lstStyle>
          <a:p>
            <a:r>
              <a:rPr lang="tr-TR"/>
              <a:t>Asıl başlık stilini düzenlemek için tıklayın</a:t>
            </a:r>
            <a:endParaRPr lang="en-US" dirty="0"/>
          </a:p>
        </p:txBody>
      </p:sp>
      <p:sp>
        <p:nvSpPr>
          <p:cNvPr id="3" name="Content Placeholder 2">
            <a:extLst>
              <a:ext uri="{FF2B5EF4-FFF2-40B4-BE49-F238E27FC236}">
                <a16:creationId xmlns:a16="http://schemas.microsoft.com/office/drawing/2014/main" id="{8A6FC6F2-80B4-49A7-9448-33FE2DF0E967}"/>
              </a:ext>
            </a:extLst>
          </p:cNvPr>
          <p:cNvSpPr>
            <a:spLocks noGrp="1"/>
          </p:cNvSpPr>
          <p:nvPr>
            <p:ph idx="1"/>
          </p:nvPr>
        </p:nvSpPr>
        <p:spPr>
          <a:xfrm>
            <a:off x="1167493" y="2087561"/>
            <a:ext cx="9779182" cy="3366815"/>
          </a:xfrm>
        </p:spPr>
        <p:txBody>
          <a:bodyPr>
            <a:noAutofit/>
          </a:bodyPr>
          <a:lstStyle>
            <a:lvl1pPr marL="0" indent="0">
              <a:buNone/>
              <a:defRPr>
                <a:solidFill>
                  <a:schemeClr val="bg1"/>
                </a:solidFill>
                <a:latin typeface="+mn-lt"/>
              </a:defRPr>
            </a:lvl1pPr>
            <a:lvl2pPr marL="457200" indent="0">
              <a:buNone/>
              <a:defRPr>
                <a:solidFill>
                  <a:schemeClr val="bg1"/>
                </a:solidFill>
                <a:latin typeface="+mn-lt"/>
              </a:defRPr>
            </a:lvl2pPr>
            <a:lvl3pPr marL="914400" indent="0">
              <a:buNone/>
              <a:defRPr>
                <a:solidFill>
                  <a:schemeClr val="bg1"/>
                </a:solidFill>
                <a:latin typeface="+mn-lt"/>
              </a:defRPr>
            </a:lvl3pPr>
            <a:lvl4pPr marL="1371600" indent="0">
              <a:buNone/>
              <a:defRPr>
                <a:solidFill>
                  <a:schemeClr val="bg1"/>
                </a:solidFill>
                <a:latin typeface="+mn-lt"/>
              </a:defRPr>
            </a:lvl4pPr>
            <a:lvl5pPr marL="1828800" indent="0">
              <a:buNone/>
              <a:defRPr>
                <a:solidFill>
                  <a:schemeClr val="bg1"/>
                </a:solidFill>
                <a:latin typeface="+mn-lt"/>
              </a:defRPr>
            </a:lvl5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10" name="Date Placeholder 3">
            <a:extLst>
              <a:ext uri="{FF2B5EF4-FFF2-40B4-BE49-F238E27FC236}">
                <a16:creationId xmlns:a16="http://schemas.microsoft.com/office/drawing/2014/main" id="{7536C149-3EFE-A94E-902D-57CED00B2C0F}"/>
              </a:ext>
            </a:extLst>
          </p:cNvPr>
          <p:cNvSpPr>
            <a:spLocks noGrp="1"/>
          </p:cNvSpPr>
          <p:nvPr>
            <p:ph type="dt" sz="half" idx="2"/>
          </p:nvPr>
        </p:nvSpPr>
        <p:spPr>
          <a:xfrm>
            <a:off x="381000" y="6356350"/>
            <a:ext cx="1701018" cy="365125"/>
          </a:xfrm>
          <a:prstGeom prst="rect">
            <a:avLst/>
          </a:prstGeom>
        </p:spPr>
        <p:txBody>
          <a:bodyPr vert="horz" lIns="91440" tIns="45720" rIns="91440" bIns="45720" rtlCol="0" anchor="ctr">
            <a:noAutofit/>
          </a:bodyPr>
          <a:lstStyle>
            <a:lvl1pPr algn="l">
              <a:defRPr sz="1200">
                <a:solidFill>
                  <a:schemeClr val="accent3"/>
                </a:solidFill>
                <a:latin typeface="+mn-lt"/>
              </a:defRPr>
            </a:lvl1pPr>
          </a:lstStyle>
          <a:p>
            <a:fld id="{5F02DCD1-2C6B-F948-9F72-3BB0CF3D512E}" type="datetime1">
              <a:rPr lang="en-US" smtClean="0"/>
              <a:pPr/>
              <a:t>5/4/2023</a:t>
            </a:fld>
            <a:endParaRPr lang="en-US" dirty="0"/>
          </a:p>
        </p:txBody>
      </p:sp>
      <p:sp>
        <p:nvSpPr>
          <p:cNvPr id="11" name="Footer Placeholder 4">
            <a:extLst>
              <a:ext uri="{FF2B5EF4-FFF2-40B4-BE49-F238E27FC236}">
                <a16:creationId xmlns:a16="http://schemas.microsoft.com/office/drawing/2014/main" id="{53CA1E78-F17D-F34D-9F81-0DBF44F3789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noAutofit/>
          </a:bodyPr>
          <a:lstStyle>
            <a:lvl1pPr algn="ctr">
              <a:defRPr sz="1200">
                <a:solidFill>
                  <a:schemeClr val="accent2"/>
                </a:solidFill>
                <a:latin typeface="+mn-lt"/>
              </a:defRPr>
            </a:lvl1pPr>
          </a:lstStyle>
          <a:p>
            <a:r>
              <a:rPr lang="en-US" dirty="0"/>
              <a:t>PRESENTATION TITLE</a:t>
            </a:r>
          </a:p>
        </p:txBody>
      </p:sp>
      <p:sp>
        <p:nvSpPr>
          <p:cNvPr id="12" name="Slide Number Placeholder 5">
            <a:extLst>
              <a:ext uri="{FF2B5EF4-FFF2-40B4-BE49-F238E27FC236}">
                <a16:creationId xmlns:a16="http://schemas.microsoft.com/office/drawing/2014/main" id="{1FE54918-A625-F64F-A42E-A427E9B2D489}"/>
              </a:ext>
            </a:extLst>
          </p:cNvPr>
          <p:cNvSpPr>
            <a:spLocks noGrp="1"/>
          </p:cNvSpPr>
          <p:nvPr>
            <p:ph type="sldNum" sz="quarter" idx="4"/>
          </p:nvPr>
        </p:nvSpPr>
        <p:spPr>
          <a:xfrm>
            <a:off x="10153276" y="6356350"/>
            <a:ext cx="1657723" cy="365125"/>
          </a:xfrm>
          <a:prstGeom prst="rect">
            <a:avLst/>
          </a:prstGeom>
        </p:spPr>
        <p:txBody>
          <a:bodyPr vert="horz" lIns="91440" tIns="45720" rIns="91440" bIns="45720" rtlCol="0" anchor="ctr">
            <a:noAutofit/>
          </a:bodyPr>
          <a:lstStyle>
            <a:lvl1pPr algn="r">
              <a:defRPr sz="1200">
                <a:solidFill>
                  <a:schemeClr val="accent2"/>
                </a:solidFill>
                <a:latin typeface="+mn-lt"/>
              </a:defRPr>
            </a:lvl1p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5692755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2 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D97974-B93C-4C96-B3F6-F69E3D6DE6CA}"/>
              </a:ext>
            </a:extLst>
          </p:cNvPr>
          <p:cNvSpPr>
            <a:spLocks noGrp="1"/>
          </p:cNvSpPr>
          <p:nvPr>
            <p:ph type="title"/>
          </p:nvPr>
        </p:nvSpPr>
        <p:spPr>
          <a:xfrm>
            <a:off x="1167492" y="381000"/>
            <a:ext cx="9779183" cy="1325563"/>
          </a:xfrm>
        </p:spPr>
        <p:txBody>
          <a:bodyPr anchor="b">
            <a:noAutofit/>
          </a:bodyPr>
          <a:lstStyle>
            <a:lvl1pPr>
              <a:defRPr sz="4800" b="1">
                <a:latin typeface="+mj-lt"/>
              </a:defRPr>
            </a:lvl1pPr>
          </a:lstStyle>
          <a:p>
            <a:r>
              <a:rPr lang="tr-TR"/>
              <a:t>Asıl başlık stilini düzenlemek için tıklayın</a:t>
            </a:r>
            <a:endParaRPr lang="en-US" dirty="0"/>
          </a:p>
        </p:txBody>
      </p:sp>
      <p:sp>
        <p:nvSpPr>
          <p:cNvPr id="3" name="Content Placeholder 2">
            <a:extLst>
              <a:ext uri="{FF2B5EF4-FFF2-40B4-BE49-F238E27FC236}">
                <a16:creationId xmlns:a16="http://schemas.microsoft.com/office/drawing/2014/main" id="{8A6FC6F2-80B4-49A7-9448-33FE2DF0E967}"/>
              </a:ext>
            </a:extLst>
          </p:cNvPr>
          <p:cNvSpPr>
            <a:spLocks noGrp="1"/>
          </p:cNvSpPr>
          <p:nvPr>
            <p:ph idx="1"/>
          </p:nvPr>
        </p:nvSpPr>
        <p:spPr>
          <a:xfrm>
            <a:off x="1167493" y="2528203"/>
            <a:ext cx="4663440" cy="2828613"/>
          </a:xfrm>
        </p:spPr>
        <p:txBody>
          <a:bodyPr>
            <a:noAutofit/>
          </a:bodyPr>
          <a:lstStyle>
            <a:lvl1pPr marL="0" indent="0">
              <a:buNone/>
              <a:defRPr sz="2000">
                <a:latin typeface="+mn-lt"/>
              </a:defRPr>
            </a:lvl1pPr>
            <a:lvl2pPr marL="457200" indent="0">
              <a:buNone/>
              <a:defRPr sz="1800">
                <a:latin typeface="+mn-lt"/>
              </a:defRPr>
            </a:lvl2pPr>
            <a:lvl3pPr marL="914400" indent="0">
              <a:buNone/>
              <a:defRPr sz="1600">
                <a:latin typeface="+mn-lt"/>
              </a:defRPr>
            </a:lvl3pPr>
            <a:lvl4pPr marL="1371600" indent="0">
              <a:buNone/>
              <a:defRPr sz="1400">
                <a:latin typeface="+mn-lt"/>
              </a:defRPr>
            </a:lvl4pPr>
            <a:lvl5pPr marL="1828800" indent="0">
              <a:buNone/>
              <a:defRPr sz="1400">
                <a:latin typeface="+mn-lt"/>
              </a:defRPr>
            </a:lvl5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Freeform 3">
            <a:extLst>
              <a:ext uri="{FF2B5EF4-FFF2-40B4-BE49-F238E27FC236}">
                <a16:creationId xmlns:a16="http://schemas.microsoft.com/office/drawing/2014/main" id="{6A7F6A3F-E1DD-A246-9A6D-5F9B18BA2588}"/>
              </a:ext>
            </a:extLst>
          </p:cNvPr>
          <p:cNvSpPr/>
          <p:nvPr userDrawn="1"/>
        </p:nvSpPr>
        <p:spPr>
          <a:xfrm flipH="1">
            <a:off x="8580896" y="1"/>
            <a:ext cx="3611104" cy="3611104"/>
          </a:xfrm>
          <a:custGeom>
            <a:avLst/>
            <a:gdLst>
              <a:gd name="connsiteX0" fmla="*/ 0 w 1167493"/>
              <a:gd name="connsiteY0" fmla="*/ 0 h 1167493"/>
              <a:gd name="connsiteX1" fmla="*/ 1167493 w 1167493"/>
              <a:gd name="connsiteY1" fmla="*/ 0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lnTo>
                  <a:pt x="1167493" y="0"/>
                </a:lnTo>
                <a:cubicBezTo>
                  <a:pt x="522704" y="0"/>
                  <a:pt x="0" y="522704"/>
                  <a:pt x="0" y="1167493"/>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055FD0FC-C8FF-6741-A364-A29CDC6F9495}"/>
              </a:ext>
            </a:extLst>
          </p:cNvPr>
          <p:cNvSpPr/>
          <p:nvPr userDrawn="1"/>
        </p:nvSpPr>
        <p:spPr>
          <a:xfrm flipH="1">
            <a:off x="8580896" y="3246896"/>
            <a:ext cx="3611104" cy="3611104"/>
          </a:xfrm>
          <a:custGeom>
            <a:avLst/>
            <a:gdLst>
              <a:gd name="connsiteX0" fmla="*/ 0 w 1167493"/>
              <a:gd name="connsiteY0" fmla="*/ 0 h 1167493"/>
              <a:gd name="connsiteX1" fmla="*/ 1167493 w 1167493"/>
              <a:gd name="connsiteY1" fmla="*/ 1167493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cubicBezTo>
                  <a:pt x="0" y="644789"/>
                  <a:pt x="522704" y="1167493"/>
                  <a:pt x="1167493" y="1167493"/>
                </a:cubicBezTo>
                <a:lnTo>
                  <a:pt x="0" y="1167493"/>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6" name="Freeform 5">
            <a:extLst>
              <a:ext uri="{FF2B5EF4-FFF2-40B4-BE49-F238E27FC236}">
                <a16:creationId xmlns:a16="http://schemas.microsoft.com/office/drawing/2014/main" id="{D11C9832-A021-954E-A34F-2988D1189AE9}"/>
              </a:ext>
            </a:extLst>
          </p:cNvPr>
          <p:cNvSpPr/>
          <p:nvPr userDrawn="1"/>
        </p:nvSpPr>
        <p:spPr>
          <a:xfrm>
            <a:off x="1" y="0"/>
            <a:ext cx="933856" cy="933856"/>
          </a:xfrm>
          <a:custGeom>
            <a:avLst/>
            <a:gdLst>
              <a:gd name="connsiteX0" fmla="*/ 0 w 862693"/>
              <a:gd name="connsiteY0" fmla="*/ 0 h 862693"/>
              <a:gd name="connsiteX1" fmla="*/ 862693 w 862693"/>
              <a:gd name="connsiteY1" fmla="*/ 0 h 862693"/>
              <a:gd name="connsiteX2" fmla="*/ 0 w 862693"/>
              <a:gd name="connsiteY2" fmla="*/ 862693 h 862693"/>
              <a:gd name="connsiteX3" fmla="*/ 0 w 862693"/>
              <a:gd name="connsiteY3" fmla="*/ 0 h 862693"/>
            </a:gdLst>
            <a:ahLst/>
            <a:cxnLst>
              <a:cxn ang="0">
                <a:pos x="connsiteX0" y="connsiteY0"/>
              </a:cxn>
              <a:cxn ang="0">
                <a:pos x="connsiteX1" y="connsiteY1"/>
              </a:cxn>
              <a:cxn ang="0">
                <a:pos x="connsiteX2" y="connsiteY2"/>
              </a:cxn>
              <a:cxn ang="0">
                <a:pos x="connsiteX3" y="connsiteY3"/>
              </a:cxn>
            </a:cxnLst>
            <a:rect l="l" t="t" r="r" b="b"/>
            <a:pathLst>
              <a:path w="862693" h="862693">
                <a:moveTo>
                  <a:pt x="0" y="0"/>
                </a:moveTo>
                <a:lnTo>
                  <a:pt x="862693" y="0"/>
                </a:lnTo>
                <a:cubicBezTo>
                  <a:pt x="862693" y="476453"/>
                  <a:pt x="476452" y="862693"/>
                  <a:pt x="0" y="862693"/>
                </a:cubicBez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nvGrpSpPr>
          <p:cNvPr id="9" name="Group 8">
            <a:extLst>
              <a:ext uri="{FF2B5EF4-FFF2-40B4-BE49-F238E27FC236}">
                <a16:creationId xmlns:a16="http://schemas.microsoft.com/office/drawing/2014/main" id="{9861BC34-DFBF-2D4F-B463-FCFBC08391FF}"/>
              </a:ext>
            </a:extLst>
          </p:cNvPr>
          <p:cNvGrpSpPr/>
          <p:nvPr userDrawn="1"/>
        </p:nvGrpSpPr>
        <p:grpSpPr>
          <a:xfrm>
            <a:off x="8082092" y="5590903"/>
            <a:ext cx="1572380" cy="1267097"/>
            <a:chOff x="7413403" y="4976359"/>
            <a:chExt cx="2334986" cy="1881641"/>
          </a:xfrm>
        </p:grpSpPr>
        <p:sp>
          <p:nvSpPr>
            <p:cNvPr id="7" name="Freeform 6">
              <a:extLst>
                <a:ext uri="{FF2B5EF4-FFF2-40B4-BE49-F238E27FC236}">
                  <a16:creationId xmlns:a16="http://schemas.microsoft.com/office/drawing/2014/main" id="{55C37C19-F268-4A43-A0D4-3B1B38D48952}"/>
                </a:ext>
              </a:extLst>
            </p:cNvPr>
            <p:cNvSpPr/>
            <p:nvPr userDrawn="1"/>
          </p:nvSpPr>
          <p:spPr>
            <a:xfrm rot="5400000" flipH="1" flipV="1">
              <a:off x="8223822" y="5333433"/>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mn-lt"/>
              </a:endParaRPr>
            </a:p>
          </p:txBody>
        </p:sp>
        <p:sp>
          <p:nvSpPr>
            <p:cNvPr id="8" name="Freeform 7">
              <a:extLst>
                <a:ext uri="{FF2B5EF4-FFF2-40B4-BE49-F238E27FC236}">
                  <a16:creationId xmlns:a16="http://schemas.microsoft.com/office/drawing/2014/main" id="{E4F760E5-9D5D-E44F-AEBF-20CA8DE87D11}"/>
                </a:ext>
              </a:extLst>
            </p:cNvPr>
            <p:cNvSpPr/>
            <p:nvPr userDrawn="1"/>
          </p:nvSpPr>
          <p:spPr>
            <a:xfrm rot="16200000" flipV="1">
              <a:off x="7056329" y="5333433"/>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mn-lt"/>
              </a:endParaRPr>
            </a:p>
          </p:txBody>
        </p:sp>
      </p:grpSp>
      <p:sp>
        <p:nvSpPr>
          <p:cNvPr id="10" name="Date Placeholder 3">
            <a:extLst>
              <a:ext uri="{FF2B5EF4-FFF2-40B4-BE49-F238E27FC236}">
                <a16:creationId xmlns:a16="http://schemas.microsoft.com/office/drawing/2014/main" id="{7536C149-3EFE-A94E-902D-57CED00B2C0F}"/>
              </a:ext>
            </a:extLst>
          </p:cNvPr>
          <p:cNvSpPr>
            <a:spLocks noGrp="1"/>
          </p:cNvSpPr>
          <p:nvPr>
            <p:ph type="dt" sz="half" idx="2"/>
          </p:nvPr>
        </p:nvSpPr>
        <p:spPr>
          <a:xfrm>
            <a:off x="381000" y="6356350"/>
            <a:ext cx="2743200" cy="365125"/>
          </a:xfrm>
          <a:prstGeom prst="rect">
            <a:avLst/>
          </a:prstGeom>
        </p:spPr>
        <p:txBody>
          <a:bodyPr vert="horz" lIns="91440" tIns="45720" rIns="91440" bIns="45720" rtlCol="0" anchor="ctr">
            <a:noAutofit/>
          </a:bodyPr>
          <a:lstStyle>
            <a:lvl1pPr algn="l">
              <a:defRPr sz="1200">
                <a:solidFill>
                  <a:schemeClr val="accent3"/>
                </a:solidFill>
                <a:latin typeface="+mn-lt"/>
              </a:defRPr>
            </a:lvl1pPr>
          </a:lstStyle>
          <a:p>
            <a:fld id="{C1583C39-01BF-7F43-854C-FBB4E9AB6B0C}" type="datetime1">
              <a:rPr lang="en-US" smtClean="0"/>
              <a:pPr/>
              <a:t>5/4/2023</a:t>
            </a:fld>
            <a:endParaRPr lang="en-US" dirty="0"/>
          </a:p>
        </p:txBody>
      </p:sp>
      <p:sp>
        <p:nvSpPr>
          <p:cNvPr id="11" name="Footer Placeholder 4">
            <a:extLst>
              <a:ext uri="{FF2B5EF4-FFF2-40B4-BE49-F238E27FC236}">
                <a16:creationId xmlns:a16="http://schemas.microsoft.com/office/drawing/2014/main" id="{53CA1E78-F17D-F34D-9F81-0DBF44F3789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noAutofit/>
          </a:bodyPr>
          <a:lstStyle>
            <a:lvl1pPr algn="ctr">
              <a:defRPr sz="1200">
                <a:solidFill>
                  <a:schemeClr val="accent3"/>
                </a:solidFill>
                <a:latin typeface="+mn-lt"/>
              </a:defRPr>
            </a:lvl1pPr>
          </a:lstStyle>
          <a:p>
            <a:r>
              <a:rPr lang="en-US" dirty="0"/>
              <a:t>PRESENTATION TITLE</a:t>
            </a:r>
          </a:p>
        </p:txBody>
      </p:sp>
      <p:sp>
        <p:nvSpPr>
          <p:cNvPr id="12" name="Slide Number Placeholder 5">
            <a:extLst>
              <a:ext uri="{FF2B5EF4-FFF2-40B4-BE49-F238E27FC236}">
                <a16:creationId xmlns:a16="http://schemas.microsoft.com/office/drawing/2014/main" id="{1FE54918-A625-F64F-A42E-A427E9B2D489}"/>
              </a:ext>
            </a:extLst>
          </p:cNvPr>
          <p:cNvSpPr>
            <a:spLocks noGrp="1"/>
          </p:cNvSpPr>
          <p:nvPr>
            <p:ph type="sldNum" sz="quarter" idx="4"/>
          </p:nvPr>
        </p:nvSpPr>
        <p:spPr>
          <a:xfrm>
            <a:off x="10153276" y="6356350"/>
            <a:ext cx="1657723" cy="365125"/>
          </a:xfrm>
          <a:prstGeom prst="rect">
            <a:avLst/>
          </a:prstGeom>
        </p:spPr>
        <p:txBody>
          <a:bodyPr vert="horz" lIns="91440" tIns="45720" rIns="91440" bIns="45720" rtlCol="0" anchor="ctr">
            <a:noAutofit/>
          </a:bodyPr>
          <a:lstStyle>
            <a:lvl1pPr algn="r">
              <a:defRPr sz="1200">
                <a:solidFill>
                  <a:schemeClr val="accent2"/>
                </a:solidFill>
                <a:latin typeface="+mn-lt"/>
              </a:defRPr>
            </a:lvl1pPr>
          </a:lstStyle>
          <a:p>
            <a:fld id="{294A09A9-5501-47C1-A89A-A340965A2BE2}" type="slidenum">
              <a:rPr lang="en-US" smtClean="0"/>
              <a:pPr/>
              <a:t>‹#›</a:t>
            </a:fld>
            <a:endParaRPr lang="en-US" dirty="0"/>
          </a:p>
        </p:txBody>
      </p:sp>
      <p:sp>
        <p:nvSpPr>
          <p:cNvPr id="13" name="Content Placeholder 2">
            <a:extLst>
              <a:ext uri="{FF2B5EF4-FFF2-40B4-BE49-F238E27FC236}">
                <a16:creationId xmlns:a16="http://schemas.microsoft.com/office/drawing/2014/main" id="{94CA559C-3355-DE44-ACF9-BDB6083C4225}"/>
              </a:ext>
            </a:extLst>
          </p:cNvPr>
          <p:cNvSpPr>
            <a:spLocks noGrp="1"/>
          </p:cNvSpPr>
          <p:nvPr>
            <p:ph idx="10"/>
          </p:nvPr>
        </p:nvSpPr>
        <p:spPr>
          <a:xfrm>
            <a:off x="6283235" y="2528203"/>
            <a:ext cx="4663440" cy="2828613"/>
          </a:xfrm>
        </p:spPr>
        <p:txBody>
          <a:bodyPr>
            <a:noAutofit/>
          </a:bodyPr>
          <a:lstStyle>
            <a:lvl1pPr marL="0" indent="0">
              <a:buNone/>
              <a:defRPr sz="2000">
                <a:latin typeface="+mn-lt"/>
              </a:defRPr>
            </a:lvl1pPr>
            <a:lvl2pPr marL="457200" indent="0">
              <a:buNone/>
              <a:defRPr sz="1800">
                <a:latin typeface="+mn-lt"/>
              </a:defRPr>
            </a:lvl2pPr>
            <a:lvl3pPr marL="914400" indent="0">
              <a:buNone/>
              <a:defRPr sz="1600">
                <a:latin typeface="+mn-lt"/>
              </a:defRPr>
            </a:lvl3pPr>
            <a:lvl4pPr marL="1371600" indent="0">
              <a:buNone/>
              <a:defRPr sz="1400">
                <a:latin typeface="+mn-lt"/>
              </a:defRPr>
            </a:lvl4pPr>
            <a:lvl5pPr marL="1828800" indent="0">
              <a:buNone/>
              <a:defRPr sz="1400">
                <a:latin typeface="+mn-lt"/>
              </a:defRPr>
            </a:lvl5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14" name="Content Placeholder 2">
            <a:extLst>
              <a:ext uri="{FF2B5EF4-FFF2-40B4-BE49-F238E27FC236}">
                <a16:creationId xmlns:a16="http://schemas.microsoft.com/office/drawing/2014/main" id="{0B33DABA-7BF5-1147-BA5E-63B92F220E51}"/>
              </a:ext>
            </a:extLst>
          </p:cNvPr>
          <p:cNvSpPr>
            <a:spLocks noGrp="1"/>
          </p:cNvSpPr>
          <p:nvPr>
            <p:ph idx="11"/>
          </p:nvPr>
        </p:nvSpPr>
        <p:spPr>
          <a:xfrm>
            <a:off x="1167493" y="2005689"/>
            <a:ext cx="4663440" cy="522514"/>
          </a:xfrm>
        </p:spPr>
        <p:txBody>
          <a:bodyPr>
            <a:noAutofit/>
          </a:bodyPr>
          <a:lstStyle>
            <a:lvl1pPr marL="0" indent="0">
              <a:buNone/>
              <a:defRPr sz="2400" b="1">
                <a:latin typeface="+mj-lt"/>
              </a:defRPr>
            </a:lvl1pPr>
            <a:lvl2pPr marL="457200" indent="0">
              <a:buNone/>
              <a:defRPr sz="2000" b="1">
                <a:latin typeface="+mj-lt"/>
              </a:defRPr>
            </a:lvl2pPr>
            <a:lvl3pPr marL="914400" indent="0">
              <a:buNone/>
              <a:defRPr sz="1800" b="1">
                <a:latin typeface="+mj-lt"/>
              </a:defRPr>
            </a:lvl3pPr>
            <a:lvl4pPr marL="1371600" indent="0">
              <a:buNone/>
              <a:defRPr sz="1600" b="1">
                <a:latin typeface="+mj-lt"/>
              </a:defRPr>
            </a:lvl4pPr>
            <a:lvl5pPr marL="1828800" indent="0">
              <a:buNone/>
              <a:defRPr sz="1600" b="1">
                <a:latin typeface="+mj-lt"/>
              </a:defRPr>
            </a:lvl5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15" name="Content Placeholder 2">
            <a:extLst>
              <a:ext uri="{FF2B5EF4-FFF2-40B4-BE49-F238E27FC236}">
                <a16:creationId xmlns:a16="http://schemas.microsoft.com/office/drawing/2014/main" id="{1B05BEE9-8BC0-EC44-B913-DB6426DF2EA7}"/>
              </a:ext>
            </a:extLst>
          </p:cNvPr>
          <p:cNvSpPr>
            <a:spLocks noGrp="1"/>
          </p:cNvSpPr>
          <p:nvPr>
            <p:ph idx="12"/>
          </p:nvPr>
        </p:nvSpPr>
        <p:spPr>
          <a:xfrm>
            <a:off x="6283235" y="2005689"/>
            <a:ext cx="4663440" cy="522514"/>
          </a:xfrm>
        </p:spPr>
        <p:txBody>
          <a:bodyPr>
            <a:noAutofit/>
          </a:bodyPr>
          <a:lstStyle>
            <a:lvl1pPr marL="0" indent="0">
              <a:buNone/>
              <a:defRPr sz="2400" b="1">
                <a:latin typeface="+mj-lt"/>
              </a:defRPr>
            </a:lvl1pPr>
            <a:lvl2pPr marL="457200" indent="0">
              <a:buNone/>
              <a:defRPr sz="2000" b="1">
                <a:latin typeface="+mj-lt"/>
              </a:defRPr>
            </a:lvl2pPr>
            <a:lvl3pPr marL="914400" indent="0">
              <a:buNone/>
              <a:defRPr sz="1800" b="1">
                <a:latin typeface="+mj-lt"/>
              </a:defRPr>
            </a:lvl3pPr>
            <a:lvl4pPr marL="1371600" indent="0">
              <a:buNone/>
              <a:defRPr sz="1600" b="1">
                <a:latin typeface="+mj-lt"/>
              </a:defRPr>
            </a:lvl4pPr>
            <a:lvl5pPr marL="1828800" indent="0">
              <a:buNone/>
              <a:defRPr sz="1600" b="1">
                <a:latin typeface="+mj-lt"/>
              </a:defRPr>
            </a:lvl5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Tree>
    <p:extLst>
      <p:ext uri="{BB962C8B-B14F-4D97-AF65-F5344CB8AC3E}">
        <p14:creationId xmlns:p14="http://schemas.microsoft.com/office/powerpoint/2010/main" val="21319127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3 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D97974-B93C-4C96-B3F6-F69E3D6DE6CA}"/>
              </a:ext>
            </a:extLst>
          </p:cNvPr>
          <p:cNvSpPr>
            <a:spLocks noGrp="1"/>
          </p:cNvSpPr>
          <p:nvPr>
            <p:ph type="title"/>
          </p:nvPr>
        </p:nvSpPr>
        <p:spPr>
          <a:xfrm>
            <a:off x="1167492" y="381000"/>
            <a:ext cx="9779183" cy="1325563"/>
          </a:xfrm>
        </p:spPr>
        <p:txBody>
          <a:bodyPr anchor="b">
            <a:noAutofit/>
          </a:bodyPr>
          <a:lstStyle>
            <a:lvl1pPr>
              <a:defRPr sz="4800" b="1">
                <a:latin typeface="+mj-lt"/>
              </a:defRPr>
            </a:lvl1pPr>
          </a:lstStyle>
          <a:p>
            <a:r>
              <a:rPr lang="tr-TR"/>
              <a:t>Asıl başlık stilini düzenlemek için tıklayın</a:t>
            </a:r>
            <a:endParaRPr lang="en-US" dirty="0"/>
          </a:p>
        </p:txBody>
      </p:sp>
      <p:sp>
        <p:nvSpPr>
          <p:cNvPr id="3" name="Content Placeholder 2">
            <a:extLst>
              <a:ext uri="{FF2B5EF4-FFF2-40B4-BE49-F238E27FC236}">
                <a16:creationId xmlns:a16="http://schemas.microsoft.com/office/drawing/2014/main" id="{8A6FC6F2-80B4-49A7-9448-33FE2DF0E967}"/>
              </a:ext>
            </a:extLst>
          </p:cNvPr>
          <p:cNvSpPr>
            <a:spLocks noGrp="1"/>
          </p:cNvSpPr>
          <p:nvPr>
            <p:ph idx="1"/>
          </p:nvPr>
        </p:nvSpPr>
        <p:spPr>
          <a:xfrm>
            <a:off x="1167491" y="2526318"/>
            <a:ext cx="3218688" cy="2828613"/>
          </a:xfrm>
        </p:spPr>
        <p:txBody>
          <a:bodyPr>
            <a:noAutofit/>
          </a:bodyPr>
          <a:lstStyle>
            <a:lvl1pPr marL="0" indent="0">
              <a:buNone/>
              <a:defRPr sz="2000">
                <a:latin typeface="+mn-lt"/>
              </a:defRPr>
            </a:lvl1pPr>
            <a:lvl2pPr marL="457200" indent="0">
              <a:buNone/>
              <a:defRPr sz="1800">
                <a:latin typeface="+mn-lt"/>
              </a:defRPr>
            </a:lvl2pPr>
            <a:lvl3pPr marL="914400" indent="0">
              <a:buNone/>
              <a:defRPr sz="1600">
                <a:latin typeface="+mn-lt"/>
              </a:defRPr>
            </a:lvl3pPr>
            <a:lvl4pPr marL="1371600" indent="0">
              <a:buNone/>
              <a:defRPr sz="1400">
                <a:latin typeface="+mn-lt"/>
              </a:defRPr>
            </a:lvl4pPr>
            <a:lvl5pPr marL="1828800" indent="0">
              <a:buNone/>
              <a:defRPr sz="1400">
                <a:latin typeface="+mn-lt"/>
              </a:defRPr>
            </a:lvl5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Freeform 3">
            <a:extLst>
              <a:ext uri="{FF2B5EF4-FFF2-40B4-BE49-F238E27FC236}">
                <a16:creationId xmlns:a16="http://schemas.microsoft.com/office/drawing/2014/main" id="{6A7F6A3F-E1DD-A246-9A6D-5F9B18BA2588}"/>
              </a:ext>
            </a:extLst>
          </p:cNvPr>
          <p:cNvSpPr/>
          <p:nvPr userDrawn="1"/>
        </p:nvSpPr>
        <p:spPr>
          <a:xfrm rot="5400000">
            <a:off x="8580896" y="0"/>
            <a:ext cx="3611104" cy="3611104"/>
          </a:xfrm>
          <a:custGeom>
            <a:avLst/>
            <a:gdLst>
              <a:gd name="connsiteX0" fmla="*/ 0 w 1167493"/>
              <a:gd name="connsiteY0" fmla="*/ 0 h 1167493"/>
              <a:gd name="connsiteX1" fmla="*/ 1167493 w 1167493"/>
              <a:gd name="connsiteY1" fmla="*/ 0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lnTo>
                  <a:pt x="1167493" y="0"/>
                </a:lnTo>
                <a:cubicBezTo>
                  <a:pt x="522704" y="0"/>
                  <a:pt x="0" y="522704"/>
                  <a:pt x="0" y="1167493"/>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055FD0FC-C8FF-6741-A364-A29CDC6F9495}"/>
              </a:ext>
            </a:extLst>
          </p:cNvPr>
          <p:cNvSpPr/>
          <p:nvPr userDrawn="1"/>
        </p:nvSpPr>
        <p:spPr>
          <a:xfrm>
            <a:off x="-2364" y="3246896"/>
            <a:ext cx="3611104" cy="3611104"/>
          </a:xfrm>
          <a:custGeom>
            <a:avLst/>
            <a:gdLst>
              <a:gd name="connsiteX0" fmla="*/ 0 w 1167493"/>
              <a:gd name="connsiteY0" fmla="*/ 0 h 1167493"/>
              <a:gd name="connsiteX1" fmla="*/ 1167493 w 1167493"/>
              <a:gd name="connsiteY1" fmla="*/ 1167493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cubicBezTo>
                  <a:pt x="0" y="644789"/>
                  <a:pt x="522704" y="1167493"/>
                  <a:pt x="1167493" y="1167493"/>
                </a:cubicBezTo>
                <a:lnTo>
                  <a:pt x="0" y="1167493"/>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mn-lt"/>
            </a:endParaRPr>
          </a:p>
        </p:txBody>
      </p:sp>
      <p:sp>
        <p:nvSpPr>
          <p:cNvPr id="6" name="Freeform 5">
            <a:extLst>
              <a:ext uri="{FF2B5EF4-FFF2-40B4-BE49-F238E27FC236}">
                <a16:creationId xmlns:a16="http://schemas.microsoft.com/office/drawing/2014/main" id="{D11C9832-A021-954E-A34F-2988D1189AE9}"/>
              </a:ext>
            </a:extLst>
          </p:cNvPr>
          <p:cNvSpPr/>
          <p:nvPr userDrawn="1"/>
        </p:nvSpPr>
        <p:spPr>
          <a:xfrm rot="5400000" flipH="1">
            <a:off x="11258144" y="5924144"/>
            <a:ext cx="933856" cy="933856"/>
          </a:xfrm>
          <a:custGeom>
            <a:avLst/>
            <a:gdLst>
              <a:gd name="connsiteX0" fmla="*/ 0 w 862693"/>
              <a:gd name="connsiteY0" fmla="*/ 0 h 862693"/>
              <a:gd name="connsiteX1" fmla="*/ 862693 w 862693"/>
              <a:gd name="connsiteY1" fmla="*/ 0 h 862693"/>
              <a:gd name="connsiteX2" fmla="*/ 0 w 862693"/>
              <a:gd name="connsiteY2" fmla="*/ 862693 h 862693"/>
              <a:gd name="connsiteX3" fmla="*/ 0 w 862693"/>
              <a:gd name="connsiteY3" fmla="*/ 0 h 862693"/>
            </a:gdLst>
            <a:ahLst/>
            <a:cxnLst>
              <a:cxn ang="0">
                <a:pos x="connsiteX0" y="connsiteY0"/>
              </a:cxn>
              <a:cxn ang="0">
                <a:pos x="connsiteX1" y="connsiteY1"/>
              </a:cxn>
              <a:cxn ang="0">
                <a:pos x="connsiteX2" y="connsiteY2"/>
              </a:cxn>
              <a:cxn ang="0">
                <a:pos x="connsiteX3" y="connsiteY3"/>
              </a:cxn>
            </a:cxnLst>
            <a:rect l="l" t="t" r="r" b="b"/>
            <a:pathLst>
              <a:path w="862693" h="862693">
                <a:moveTo>
                  <a:pt x="0" y="0"/>
                </a:moveTo>
                <a:lnTo>
                  <a:pt x="862693" y="0"/>
                </a:lnTo>
                <a:cubicBezTo>
                  <a:pt x="862693" y="476453"/>
                  <a:pt x="476452" y="862693"/>
                  <a:pt x="0" y="862693"/>
                </a:cubicBez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mn-lt"/>
            </a:endParaRPr>
          </a:p>
        </p:txBody>
      </p:sp>
      <p:grpSp>
        <p:nvGrpSpPr>
          <p:cNvPr id="9" name="Group 8">
            <a:extLst>
              <a:ext uri="{FF2B5EF4-FFF2-40B4-BE49-F238E27FC236}">
                <a16:creationId xmlns:a16="http://schemas.microsoft.com/office/drawing/2014/main" id="{9861BC34-DFBF-2D4F-B463-FCFBC08391FF}"/>
              </a:ext>
            </a:extLst>
          </p:cNvPr>
          <p:cNvGrpSpPr/>
          <p:nvPr userDrawn="1"/>
        </p:nvGrpSpPr>
        <p:grpSpPr>
          <a:xfrm>
            <a:off x="2587417" y="5590903"/>
            <a:ext cx="1572380" cy="1267097"/>
            <a:chOff x="7413403" y="4976359"/>
            <a:chExt cx="2334986" cy="1881641"/>
          </a:xfrm>
        </p:grpSpPr>
        <p:sp>
          <p:nvSpPr>
            <p:cNvPr id="7" name="Freeform 6">
              <a:extLst>
                <a:ext uri="{FF2B5EF4-FFF2-40B4-BE49-F238E27FC236}">
                  <a16:creationId xmlns:a16="http://schemas.microsoft.com/office/drawing/2014/main" id="{55C37C19-F268-4A43-A0D4-3B1B38D48952}"/>
                </a:ext>
              </a:extLst>
            </p:cNvPr>
            <p:cNvSpPr/>
            <p:nvPr userDrawn="1"/>
          </p:nvSpPr>
          <p:spPr>
            <a:xfrm rot="5400000" flipH="1" flipV="1">
              <a:off x="8223822" y="5333433"/>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mn-lt"/>
              </a:endParaRPr>
            </a:p>
          </p:txBody>
        </p:sp>
        <p:sp>
          <p:nvSpPr>
            <p:cNvPr id="8" name="Freeform 7">
              <a:extLst>
                <a:ext uri="{FF2B5EF4-FFF2-40B4-BE49-F238E27FC236}">
                  <a16:creationId xmlns:a16="http://schemas.microsoft.com/office/drawing/2014/main" id="{E4F760E5-9D5D-E44F-AEBF-20CA8DE87D11}"/>
                </a:ext>
              </a:extLst>
            </p:cNvPr>
            <p:cNvSpPr/>
            <p:nvPr userDrawn="1"/>
          </p:nvSpPr>
          <p:spPr>
            <a:xfrm rot="16200000" flipV="1">
              <a:off x="7056329" y="5333433"/>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mn-lt"/>
              </a:endParaRPr>
            </a:p>
          </p:txBody>
        </p:sp>
      </p:grpSp>
      <p:sp>
        <p:nvSpPr>
          <p:cNvPr id="10" name="Date Placeholder 3">
            <a:extLst>
              <a:ext uri="{FF2B5EF4-FFF2-40B4-BE49-F238E27FC236}">
                <a16:creationId xmlns:a16="http://schemas.microsoft.com/office/drawing/2014/main" id="{7536C149-3EFE-A94E-902D-57CED00B2C0F}"/>
              </a:ext>
            </a:extLst>
          </p:cNvPr>
          <p:cNvSpPr>
            <a:spLocks noGrp="1"/>
          </p:cNvSpPr>
          <p:nvPr>
            <p:ph type="dt" sz="half" idx="2"/>
          </p:nvPr>
        </p:nvSpPr>
        <p:spPr>
          <a:xfrm>
            <a:off x="381000" y="6356350"/>
            <a:ext cx="1767114" cy="365125"/>
          </a:xfrm>
          <a:prstGeom prst="rect">
            <a:avLst/>
          </a:prstGeom>
        </p:spPr>
        <p:txBody>
          <a:bodyPr vert="horz" lIns="91440" tIns="45720" rIns="91440" bIns="45720" rtlCol="0" anchor="ctr">
            <a:noAutofit/>
          </a:bodyPr>
          <a:lstStyle>
            <a:lvl1pPr algn="l">
              <a:defRPr sz="1200">
                <a:solidFill>
                  <a:schemeClr val="accent2"/>
                </a:solidFill>
                <a:latin typeface="+mn-lt"/>
              </a:defRPr>
            </a:lvl1pPr>
          </a:lstStyle>
          <a:p>
            <a:fld id="{4B103E64-1627-9140-8127-1849FED275E1}" type="datetime1">
              <a:rPr lang="en-US" smtClean="0"/>
              <a:pPr/>
              <a:t>5/4/2023</a:t>
            </a:fld>
            <a:endParaRPr lang="en-US" dirty="0"/>
          </a:p>
        </p:txBody>
      </p:sp>
      <p:sp>
        <p:nvSpPr>
          <p:cNvPr id="11" name="Footer Placeholder 4">
            <a:extLst>
              <a:ext uri="{FF2B5EF4-FFF2-40B4-BE49-F238E27FC236}">
                <a16:creationId xmlns:a16="http://schemas.microsoft.com/office/drawing/2014/main" id="{53CA1E78-F17D-F34D-9F81-0DBF44F3789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noAutofit/>
          </a:bodyPr>
          <a:lstStyle>
            <a:lvl1pPr algn="ctr">
              <a:defRPr sz="1200">
                <a:solidFill>
                  <a:schemeClr val="accent3"/>
                </a:solidFill>
                <a:latin typeface="+mn-lt"/>
              </a:defRPr>
            </a:lvl1pPr>
          </a:lstStyle>
          <a:p>
            <a:r>
              <a:rPr lang="en-US" dirty="0"/>
              <a:t>PRESENTATION TITLE</a:t>
            </a:r>
          </a:p>
        </p:txBody>
      </p:sp>
      <p:sp>
        <p:nvSpPr>
          <p:cNvPr id="13" name="Content Placeholder 2">
            <a:extLst>
              <a:ext uri="{FF2B5EF4-FFF2-40B4-BE49-F238E27FC236}">
                <a16:creationId xmlns:a16="http://schemas.microsoft.com/office/drawing/2014/main" id="{94CA559C-3355-DE44-ACF9-BDB6083C4225}"/>
              </a:ext>
            </a:extLst>
          </p:cNvPr>
          <p:cNvSpPr>
            <a:spLocks noGrp="1"/>
          </p:cNvSpPr>
          <p:nvPr>
            <p:ph idx="10"/>
          </p:nvPr>
        </p:nvSpPr>
        <p:spPr>
          <a:xfrm>
            <a:off x="4683787" y="2526318"/>
            <a:ext cx="3173279" cy="2828613"/>
          </a:xfrm>
        </p:spPr>
        <p:txBody>
          <a:bodyPr>
            <a:noAutofit/>
          </a:bodyPr>
          <a:lstStyle>
            <a:lvl1pPr marL="0" indent="0">
              <a:buNone/>
              <a:defRPr sz="2000">
                <a:latin typeface="+mn-lt"/>
              </a:defRPr>
            </a:lvl1pPr>
            <a:lvl2pPr marL="457200" indent="0">
              <a:buNone/>
              <a:defRPr sz="1800">
                <a:latin typeface="+mn-lt"/>
              </a:defRPr>
            </a:lvl2pPr>
            <a:lvl3pPr marL="914400" indent="0">
              <a:buNone/>
              <a:defRPr sz="1600">
                <a:latin typeface="+mn-lt"/>
              </a:defRPr>
            </a:lvl3pPr>
            <a:lvl4pPr marL="1371600" indent="0">
              <a:buNone/>
              <a:defRPr sz="1400">
                <a:latin typeface="+mn-lt"/>
              </a:defRPr>
            </a:lvl4pPr>
            <a:lvl5pPr marL="1828800" indent="0">
              <a:buNone/>
              <a:defRPr sz="1400">
                <a:latin typeface="+mn-lt"/>
              </a:defRPr>
            </a:lvl5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14" name="Content Placeholder 2">
            <a:extLst>
              <a:ext uri="{FF2B5EF4-FFF2-40B4-BE49-F238E27FC236}">
                <a16:creationId xmlns:a16="http://schemas.microsoft.com/office/drawing/2014/main" id="{0B33DABA-7BF5-1147-BA5E-63B92F220E51}"/>
              </a:ext>
            </a:extLst>
          </p:cNvPr>
          <p:cNvSpPr>
            <a:spLocks noGrp="1"/>
          </p:cNvSpPr>
          <p:nvPr>
            <p:ph idx="11"/>
          </p:nvPr>
        </p:nvSpPr>
        <p:spPr>
          <a:xfrm>
            <a:off x="1167493" y="2003804"/>
            <a:ext cx="3173278" cy="522514"/>
          </a:xfrm>
        </p:spPr>
        <p:txBody>
          <a:bodyPr>
            <a:noAutofit/>
          </a:bodyPr>
          <a:lstStyle>
            <a:lvl1pPr marL="0" indent="0">
              <a:buNone/>
              <a:defRPr sz="2400" b="1">
                <a:latin typeface="+mj-lt"/>
              </a:defRPr>
            </a:lvl1pPr>
            <a:lvl2pPr marL="457200" indent="0">
              <a:buNone/>
              <a:defRPr sz="2000" b="1">
                <a:latin typeface="+mj-lt"/>
              </a:defRPr>
            </a:lvl2pPr>
            <a:lvl3pPr marL="914400" indent="0">
              <a:buNone/>
              <a:defRPr sz="1800" b="1">
                <a:latin typeface="+mj-lt"/>
              </a:defRPr>
            </a:lvl3pPr>
            <a:lvl4pPr marL="1371600" indent="0">
              <a:buNone/>
              <a:defRPr sz="1600" b="1">
                <a:latin typeface="+mj-lt"/>
              </a:defRPr>
            </a:lvl4pPr>
            <a:lvl5pPr marL="1828800" indent="0">
              <a:buNone/>
              <a:defRPr sz="1600" b="1">
                <a:latin typeface="+mj-lt"/>
              </a:defRPr>
            </a:lvl5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15" name="Content Placeholder 2">
            <a:extLst>
              <a:ext uri="{FF2B5EF4-FFF2-40B4-BE49-F238E27FC236}">
                <a16:creationId xmlns:a16="http://schemas.microsoft.com/office/drawing/2014/main" id="{1B05BEE9-8BC0-EC44-B913-DB6426DF2EA7}"/>
              </a:ext>
            </a:extLst>
          </p:cNvPr>
          <p:cNvSpPr>
            <a:spLocks noGrp="1"/>
          </p:cNvSpPr>
          <p:nvPr>
            <p:ph idx="12"/>
          </p:nvPr>
        </p:nvSpPr>
        <p:spPr>
          <a:xfrm>
            <a:off x="4683788" y="2003804"/>
            <a:ext cx="3173278" cy="522514"/>
          </a:xfrm>
        </p:spPr>
        <p:txBody>
          <a:bodyPr>
            <a:noAutofit/>
          </a:bodyPr>
          <a:lstStyle>
            <a:lvl1pPr marL="0" indent="0">
              <a:buNone/>
              <a:defRPr sz="2400" b="1">
                <a:latin typeface="+mj-lt"/>
              </a:defRPr>
            </a:lvl1pPr>
            <a:lvl2pPr marL="457200" indent="0">
              <a:buNone/>
              <a:defRPr sz="2000" b="1">
                <a:latin typeface="+mj-lt"/>
              </a:defRPr>
            </a:lvl2pPr>
            <a:lvl3pPr marL="914400" indent="0">
              <a:buNone/>
              <a:defRPr sz="1800" b="1">
                <a:latin typeface="+mj-lt"/>
              </a:defRPr>
            </a:lvl3pPr>
            <a:lvl4pPr marL="1371600" indent="0">
              <a:buNone/>
              <a:defRPr sz="1600" b="1">
                <a:latin typeface="+mj-lt"/>
              </a:defRPr>
            </a:lvl4pPr>
            <a:lvl5pPr marL="1828800" indent="0">
              <a:buNone/>
              <a:defRPr sz="1600" b="1">
                <a:latin typeface="+mj-lt"/>
              </a:defRPr>
            </a:lvl5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16" name="Content Placeholder 2">
            <a:extLst>
              <a:ext uri="{FF2B5EF4-FFF2-40B4-BE49-F238E27FC236}">
                <a16:creationId xmlns:a16="http://schemas.microsoft.com/office/drawing/2014/main" id="{43D62993-A055-DF4F-9286-4FFE3A5C7FD7}"/>
              </a:ext>
            </a:extLst>
          </p:cNvPr>
          <p:cNvSpPr>
            <a:spLocks noGrp="1"/>
          </p:cNvSpPr>
          <p:nvPr>
            <p:ph idx="13"/>
          </p:nvPr>
        </p:nvSpPr>
        <p:spPr>
          <a:xfrm>
            <a:off x="8200082" y="2526318"/>
            <a:ext cx="3173279" cy="2828613"/>
          </a:xfrm>
        </p:spPr>
        <p:txBody>
          <a:bodyPr>
            <a:noAutofit/>
          </a:bodyPr>
          <a:lstStyle>
            <a:lvl1pPr marL="0" indent="0">
              <a:buNone/>
              <a:defRPr sz="2000">
                <a:latin typeface="+mn-lt"/>
              </a:defRPr>
            </a:lvl1pPr>
            <a:lvl2pPr marL="457200" indent="0">
              <a:buNone/>
              <a:defRPr sz="1800">
                <a:latin typeface="+mn-lt"/>
              </a:defRPr>
            </a:lvl2pPr>
            <a:lvl3pPr marL="914400" indent="0">
              <a:buNone/>
              <a:defRPr sz="1600">
                <a:latin typeface="+mn-lt"/>
              </a:defRPr>
            </a:lvl3pPr>
            <a:lvl4pPr marL="1371600" indent="0">
              <a:buNone/>
              <a:defRPr sz="1400">
                <a:latin typeface="+mn-lt"/>
              </a:defRPr>
            </a:lvl4pPr>
            <a:lvl5pPr marL="1828800" indent="0">
              <a:buNone/>
              <a:defRPr sz="1400">
                <a:latin typeface="+mn-lt"/>
              </a:defRPr>
            </a:lvl5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17" name="Content Placeholder 2">
            <a:extLst>
              <a:ext uri="{FF2B5EF4-FFF2-40B4-BE49-F238E27FC236}">
                <a16:creationId xmlns:a16="http://schemas.microsoft.com/office/drawing/2014/main" id="{A896DA2E-4448-254C-86D1-9E16E63CC6A0}"/>
              </a:ext>
            </a:extLst>
          </p:cNvPr>
          <p:cNvSpPr>
            <a:spLocks noGrp="1"/>
          </p:cNvSpPr>
          <p:nvPr>
            <p:ph idx="14"/>
          </p:nvPr>
        </p:nvSpPr>
        <p:spPr>
          <a:xfrm>
            <a:off x="8200083" y="2003804"/>
            <a:ext cx="3173278" cy="522514"/>
          </a:xfrm>
        </p:spPr>
        <p:txBody>
          <a:bodyPr>
            <a:noAutofit/>
          </a:bodyPr>
          <a:lstStyle>
            <a:lvl1pPr marL="0" indent="0">
              <a:buNone/>
              <a:defRPr sz="2400" b="1">
                <a:latin typeface="+mj-lt"/>
              </a:defRPr>
            </a:lvl1pPr>
            <a:lvl2pPr marL="457200" indent="0">
              <a:buNone/>
              <a:defRPr sz="2000" b="1">
                <a:latin typeface="+mj-lt"/>
              </a:defRPr>
            </a:lvl2pPr>
            <a:lvl3pPr marL="914400" indent="0">
              <a:buNone/>
              <a:defRPr sz="1800" b="1">
                <a:latin typeface="+mj-lt"/>
              </a:defRPr>
            </a:lvl3pPr>
            <a:lvl4pPr marL="1371600" indent="0">
              <a:buNone/>
              <a:defRPr sz="1600" b="1">
                <a:latin typeface="+mj-lt"/>
              </a:defRPr>
            </a:lvl4pPr>
            <a:lvl5pPr marL="1828800" indent="0">
              <a:buNone/>
              <a:defRPr sz="1600" b="1">
                <a:latin typeface="+mj-lt"/>
              </a:defRPr>
            </a:lvl5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12" name="Slide Number Placeholder 5">
            <a:extLst>
              <a:ext uri="{FF2B5EF4-FFF2-40B4-BE49-F238E27FC236}">
                <a16:creationId xmlns:a16="http://schemas.microsoft.com/office/drawing/2014/main" id="{1FE54918-A625-F64F-A42E-A427E9B2D489}"/>
              </a:ext>
            </a:extLst>
          </p:cNvPr>
          <p:cNvSpPr>
            <a:spLocks noGrp="1"/>
          </p:cNvSpPr>
          <p:nvPr>
            <p:ph type="sldNum" sz="quarter" idx="4"/>
          </p:nvPr>
        </p:nvSpPr>
        <p:spPr>
          <a:xfrm>
            <a:off x="10153276" y="6356350"/>
            <a:ext cx="1657723" cy="365125"/>
          </a:xfrm>
          <a:prstGeom prst="rect">
            <a:avLst/>
          </a:prstGeom>
        </p:spPr>
        <p:txBody>
          <a:bodyPr vert="horz" lIns="91440" tIns="45720" rIns="91440" bIns="45720" rtlCol="0" anchor="ctr">
            <a:noAutofit/>
          </a:bodyPr>
          <a:lstStyle>
            <a:lvl1pPr algn="r">
              <a:defRPr sz="1200">
                <a:solidFill>
                  <a:schemeClr val="accent2"/>
                </a:solidFill>
                <a:latin typeface="+mn-lt"/>
              </a:defRPr>
            </a:lvl1p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27569764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End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4248F2-5264-4601-AA0B-6C092F77F2DD}"/>
              </a:ext>
            </a:extLst>
          </p:cNvPr>
          <p:cNvSpPr>
            <a:spLocks noGrp="1"/>
          </p:cNvSpPr>
          <p:nvPr>
            <p:ph type="ctrTitle"/>
          </p:nvPr>
        </p:nvSpPr>
        <p:spPr>
          <a:xfrm>
            <a:off x="1167494" y="1122363"/>
            <a:ext cx="6220278" cy="2387600"/>
          </a:xfrm>
        </p:spPr>
        <p:txBody>
          <a:bodyPr anchor="b">
            <a:noAutofit/>
          </a:bodyPr>
          <a:lstStyle>
            <a:lvl1pPr algn="l">
              <a:defRPr sz="6000" b="1">
                <a:latin typeface="+mj-lt"/>
              </a:defRPr>
            </a:lvl1pPr>
          </a:lstStyle>
          <a:p>
            <a:r>
              <a:rPr lang="tr-TR"/>
              <a:t>Asıl başlık stilini düzenlemek için tıklayın</a:t>
            </a:r>
            <a:endParaRPr lang="en-US" dirty="0"/>
          </a:p>
        </p:txBody>
      </p:sp>
      <p:sp>
        <p:nvSpPr>
          <p:cNvPr id="3" name="Subtitle 2">
            <a:extLst>
              <a:ext uri="{FF2B5EF4-FFF2-40B4-BE49-F238E27FC236}">
                <a16:creationId xmlns:a16="http://schemas.microsoft.com/office/drawing/2014/main" id="{DCFB69D3-5632-4285-A209-9DCA67DA668C}"/>
              </a:ext>
            </a:extLst>
          </p:cNvPr>
          <p:cNvSpPr>
            <a:spLocks noGrp="1"/>
          </p:cNvSpPr>
          <p:nvPr>
            <p:ph type="subTitle" idx="1"/>
          </p:nvPr>
        </p:nvSpPr>
        <p:spPr>
          <a:xfrm>
            <a:off x="1167493" y="3602038"/>
            <a:ext cx="6220277" cy="2247219"/>
          </a:xfrm>
        </p:spPr>
        <p:txBody>
          <a:bodyPr>
            <a:noAutofit/>
          </a:bodyPr>
          <a:lstStyle>
            <a:lvl1pPr marL="0" indent="0" algn="l">
              <a:buNone/>
              <a:defRPr sz="28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endParaRPr lang="en-US" dirty="0"/>
          </a:p>
        </p:txBody>
      </p:sp>
      <p:sp>
        <p:nvSpPr>
          <p:cNvPr id="4" name="Rectangle 3">
            <a:extLst>
              <a:ext uri="{FF2B5EF4-FFF2-40B4-BE49-F238E27FC236}">
                <a16:creationId xmlns:a16="http://schemas.microsoft.com/office/drawing/2014/main" id="{9AC79249-FDC0-364D-A734-AE1DE1605D28}"/>
              </a:ext>
            </a:extLst>
          </p:cNvPr>
          <p:cNvSpPr/>
          <p:nvPr userDrawn="1"/>
        </p:nvSpPr>
        <p:spPr>
          <a:xfrm>
            <a:off x="8264426" y="0"/>
            <a:ext cx="39275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Group 5">
            <a:extLst>
              <a:ext uri="{FF2B5EF4-FFF2-40B4-BE49-F238E27FC236}">
                <a16:creationId xmlns:a16="http://schemas.microsoft.com/office/drawing/2014/main" id="{F15FBB50-09C8-B64E-AE57-67C5E70810CB}"/>
              </a:ext>
            </a:extLst>
          </p:cNvPr>
          <p:cNvGrpSpPr/>
          <p:nvPr userDrawn="1"/>
        </p:nvGrpSpPr>
        <p:grpSpPr>
          <a:xfrm>
            <a:off x="8264427" y="3685939"/>
            <a:ext cx="3927573" cy="3178856"/>
            <a:chOff x="9857014" y="13834"/>
            <a:chExt cx="2334986" cy="1881641"/>
          </a:xfrm>
        </p:grpSpPr>
        <p:sp>
          <p:nvSpPr>
            <p:cNvPr id="15" name="Freeform 14">
              <a:extLst>
                <a:ext uri="{FF2B5EF4-FFF2-40B4-BE49-F238E27FC236}">
                  <a16:creationId xmlns:a16="http://schemas.microsoft.com/office/drawing/2014/main" id="{EFBF1E52-11FA-DC48-B7AD-75734232FFE8}"/>
                </a:ext>
              </a:extLst>
            </p:cNvPr>
            <p:cNvSpPr/>
            <p:nvPr userDrawn="1"/>
          </p:nvSpPr>
          <p:spPr>
            <a:xfrm rot="5400000" flipH="1" flipV="1">
              <a:off x="10667433" y="370908"/>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Freeform 15">
              <a:extLst>
                <a:ext uri="{FF2B5EF4-FFF2-40B4-BE49-F238E27FC236}">
                  <a16:creationId xmlns:a16="http://schemas.microsoft.com/office/drawing/2014/main" id="{4850B620-49F5-3748-84AF-682555D52792}"/>
                </a:ext>
              </a:extLst>
            </p:cNvPr>
            <p:cNvSpPr/>
            <p:nvPr userDrawn="1"/>
          </p:nvSpPr>
          <p:spPr>
            <a:xfrm rot="16200000" flipV="1">
              <a:off x="9499940" y="370908"/>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22" name="Freeform 21">
            <a:extLst>
              <a:ext uri="{FF2B5EF4-FFF2-40B4-BE49-F238E27FC236}">
                <a16:creationId xmlns:a16="http://schemas.microsoft.com/office/drawing/2014/main" id="{BC68F289-2744-2F48-893A-3F17911625C8}"/>
              </a:ext>
            </a:extLst>
          </p:cNvPr>
          <p:cNvSpPr/>
          <p:nvPr userDrawn="1"/>
        </p:nvSpPr>
        <p:spPr>
          <a:xfrm>
            <a:off x="0" y="-1"/>
            <a:ext cx="1167493" cy="1167493"/>
          </a:xfrm>
          <a:custGeom>
            <a:avLst/>
            <a:gdLst>
              <a:gd name="connsiteX0" fmla="*/ 0 w 862693"/>
              <a:gd name="connsiteY0" fmla="*/ 0 h 862693"/>
              <a:gd name="connsiteX1" fmla="*/ 862693 w 862693"/>
              <a:gd name="connsiteY1" fmla="*/ 0 h 862693"/>
              <a:gd name="connsiteX2" fmla="*/ 0 w 862693"/>
              <a:gd name="connsiteY2" fmla="*/ 862693 h 862693"/>
              <a:gd name="connsiteX3" fmla="*/ 0 w 862693"/>
              <a:gd name="connsiteY3" fmla="*/ 0 h 862693"/>
            </a:gdLst>
            <a:ahLst/>
            <a:cxnLst>
              <a:cxn ang="0">
                <a:pos x="connsiteX0" y="connsiteY0"/>
              </a:cxn>
              <a:cxn ang="0">
                <a:pos x="connsiteX1" y="connsiteY1"/>
              </a:cxn>
              <a:cxn ang="0">
                <a:pos x="connsiteX2" y="connsiteY2"/>
              </a:cxn>
              <a:cxn ang="0">
                <a:pos x="connsiteX3" y="connsiteY3"/>
              </a:cxn>
            </a:cxnLst>
            <a:rect l="l" t="t" r="r" b="b"/>
            <a:pathLst>
              <a:path w="862693" h="862693">
                <a:moveTo>
                  <a:pt x="0" y="0"/>
                </a:moveTo>
                <a:lnTo>
                  <a:pt x="862693" y="0"/>
                </a:lnTo>
                <a:cubicBezTo>
                  <a:pt x="862693" y="476453"/>
                  <a:pt x="476452" y="862693"/>
                  <a:pt x="0" y="862693"/>
                </a:cubicBez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7" name="Freeform 16">
            <a:extLst>
              <a:ext uri="{FF2B5EF4-FFF2-40B4-BE49-F238E27FC236}">
                <a16:creationId xmlns:a16="http://schemas.microsoft.com/office/drawing/2014/main" id="{39563C76-BC00-DE47-88F5-C24D3CE3325A}"/>
              </a:ext>
            </a:extLst>
          </p:cNvPr>
          <p:cNvSpPr/>
          <p:nvPr userDrawn="1"/>
        </p:nvSpPr>
        <p:spPr>
          <a:xfrm>
            <a:off x="10228214" y="-1"/>
            <a:ext cx="1963787" cy="3178856"/>
          </a:xfrm>
          <a:custGeom>
            <a:avLst/>
            <a:gdLst>
              <a:gd name="connsiteX0" fmla="*/ 0 w 1963787"/>
              <a:gd name="connsiteY0" fmla="*/ 0 h 3178856"/>
              <a:gd name="connsiteX1" fmla="*/ 1963787 w 1963787"/>
              <a:gd name="connsiteY1" fmla="*/ 0 h 3178856"/>
              <a:gd name="connsiteX2" fmla="*/ 1963787 w 1963787"/>
              <a:gd name="connsiteY2" fmla="*/ 1967129 h 3178856"/>
              <a:gd name="connsiteX3" fmla="*/ 1963787 w 1963787"/>
              <a:gd name="connsiteY3" fmla="*/ 2349671 h 3178856"/>
              <a:gd name="connsiteX4" fmla="*/ 1963787 w 1963787"/>
              <a:gd name="connsiteY4" fmla="*/ 3178856 h 3178856"/>
              <a:gd name="connsiteX5" fmla="*/ 1963753 w 1963787"/>
              <a:gd name="connsiteY5" fmla="*/ 3178856 h 3178856"/>
              <a:gd name="connsiteX6" fmla="*/ 1763002 w 1963787"/>
              <a:gd name="connsiteY6" fmla="*/ 3168629 h 3178856"/>
              <a:gd name="connsiteX7" fmla="*/ 0 w 1963787"/>
              <a:gd name="connsiteY7" fmla="*/ 1197921 h 3178856"/>
              <a:gd name="connsiteX8" fmla="*/ 0 w 1963787"/>
              <a:gd name="connsiteY8" fmla="*/ 1039961 h 3178856"/>
              <a:gd name="connsiteX9" fmla="*/ 0 w 1963787"/>
              <a:gd name="connsiteY9" fmla="*/ 0 h 3178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3787" h="3178856">
                <a:moveTo>
                  <a:pt x="0" y="0"/>
                </a:moveTo>
                <a:lnTo>
                  <a:pt x="1963787" y="0"/>
                </a:lnTo>
                <a:lnTo>
                  <a:pt x="1963787" y="1967129"/>
                </a:lnTo>
                <a:lnTo>
                  <a:pt x="1963787" y="2349671"/>
                </a:lnTo>
                <a:lnTo>
                  <a:pt x="1963787" y="3178856"/>
                </a:lnTo>
                <a:lnTo>
                  <a:pt x="1963753" y="3178856"/>
                </a:lnTo>
                <a:lnTo>
                  <a:pt x="1763002" y="3168629"/>
                </a:lnTo>
                <a:cubicBezTo>
                  <a:pt x="772749" y="3067186"/>
                  <a:pt x="0" y="2223585"/>
                  <a:pt x="0" y="1197921"/>
                </a:cubicBezTo>
                <a:lnTo>
                  <a:pt x="0" y="1039961"/>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25447069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D97974-B93C-4C96-B3F6-F69E3D6DE6CA}"/>
              </a:ext>
            </a:extLst>
          </p:cNvPr>
          <p:cNvSpPr>
            <a:spLocks noGrp="1"/>
          </p:cNvSpPr>
          <p:nvPr>
            <p:ph type="title"/>
          </p:nvPr>
        </p:nvSpPr>
        <p:spPr>
          <a:xfrm>
            <a:off x="1167492" y="381000"/>
            <a:ext cx="9779183" cy="1325563"/>
          </a:xfrm>
        </p:spPr>
        <p:txBody>
          <a:bodyPr anchor="b">
            <a:noAutofit/>
          </a:bodyPr>
          <a:lstStyle>
            <a:lvl1pPr>
              <a:defRPr sz="4800" b="1">
                <a:latin typeface="+mj-lt"/>
              </a:defRPr>
            </a:lvl1pPr>
          </a:lstStyle>
          <a:p>
            <a:r>
              <a:rPr lang="tr-TR"/>
              <a:t>Asıl başlık stilini düzenlemek için tıklayın</a:t>
            </a:r>
            <a:endParaRPr lang="en-US" dirty="0"/>
          </a:p>
        </p:txBody>
      </p:sp>
      <p:sp>
        <p:nvSpPr>
          <p:cNvPr id="3" name="Content Placeholder 2">
            <a:extLst>
              <a:ext uri="{FF2B5EF4-FFF2-40B4-BE49-F238E27FC236}">
                <a16:creationId xmlns:a16="http://schemas.microsoft.com/office/drawing/2014/main" id="{8A6FC6F2-80B4-49A7-9448-33FE2DF0E967}"/>
              </a:ext>
            </a:extLst>
          </p:cNvPr>
          <p:cNvSpPr>
            <a:spLocks noGrp="1"/>
          </p:cNvSpPr>
          <p:nvPr>
            <p:ph idx="1"/>
          </p:nvPr>
        </p:nvSpPr>
        <p:spPr>
          <a:xfrm>
            <a:off x="1167493" y="2017467"/>
            <a:ext cx="9779182" cy="3366815"/>
          </a:xfrm>
        </p:spPr>
        <p:txBody>
          <a:bodyPr>
            <a:noAutofit/>
          </a:bodyPr>
          <a:lstStyle>
            <a:lvl1pPr marL="0" indent="0">
              <a:buNone/>
              <a:defRPr>
                <a:latin typeface="+mn-lt"/>
              </a:defRPr>
            </a:lvl1pPr>
            <a:lvl2pPr marL="457200" indent="0">
              <a:buNone/>
              <a:defRPr>
                <a:latin typeface="+mn-lt"/>
              </a:defRPr>
            </a:lvl2pPr>
            <a:lvl3pPr marL="914400" indent="0">
              <a:buNone/>
              <a:defRPr>
                <a:latin typeface="+mn-lt"/>
              </a:defRPr>
            </a:lvl3pPr>
            <a:lvl4pPr marL="1371600" indent="0">
              <a:buNone/>
              <a:defRPr>
                <a:latin typeface="+mn-lt"/>
              </a:defRPr>
            </a:lvl4pPr>
            <a:lvl5pPr marL="1828800" indent="0">
              <a:buNone/>
              <a:defRPr>
                <a:latin typeface="+mn-lt"/>
              </a:defRPr>
            </a:lvl5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Freeform 3">
            <a:extLst>
              <a:ext uri="{FF2B5EF4-FFF2-40B4-BE49-F238E27FC236}">
                <a16:creationId xmlns:a16="http://schemas.microsoft.com/office/drawing/2014/main" id="{6A7F6A3F-E1DD-A246-9A6D-5F9B18BA2588}"/>
              </a:ext>
            </a:extLst>
          </p:cNvPr>
          <p:cNvSpPr/>
          <p:nvPr userDrawn="1"/>
        </p:nvSpPr>
        <p:spPr>
          <a:xfrm flipH="1">
            <a:off x="8580896" y="1"/>
            <a:ext cx="3611104" cy="3611104"/>
          </a:xfrm>
          <a:custGeom>
            <a:avLst/>
            <a:gdLst>
              <a:gd name="connsiteX0" fmla="*/ 0 w 1167493"/>
              <a:gd name="connsiteY0" fmla="*/ 0 h 1167493"/>
              <a:gd name="connsiteX1" fmla="*/ 1167493 w 1167493"/>
              <a:gd name="connsiteY1" fmla="*/ 0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lnTo>
                  <a:pt x="1167493" y="0"/>
                </a:lnTo>
                <a:cubicBezTo>
                  <a:pt x="522704" y="0"/>
                  <a:pt x="0" y="522704"/>
                  <a:pt x="0" y="1167493"/>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055FD0FC-C8FF-6741-A364-A29CDC6F9495}"/>
              </a:ext>
            </a:extLst>
          </p:cNvPr>
          <p:cNvSpPr/>
          <p:nvPr userDrawn="1"/>
        </p:nvSpPr>
        <p:spPr>
          <a:xfrm flipH="1">
            <a:off x="8580896" y="3246896"/>
            <a:ext cx="3611104" cy="3611104"/>
          </a:xfrm>
          <a:custGeom>
            <a:avLst/>
            <a:gdLst>
              <a:gd name="connsiteX0" fmla="*/ 0 w 1167493"/>
              <a:gd name="connsiteY0" fmla="*/ 0 h 1167493"/>
              <a:gd name="connsiteX1" fmla="*/ 1167493 w 1167493"/>
              <a:gd name="connsiteY1" fmla="*/ 1167493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cubicBezTo>
                  <a:pt x="0" y="644789"/>
                  <a:pt x="522704" y="1167493"/>
                  <a:pt x="1167493" y="1167493"/>
                </a:cubicBezTo>
                <a:lnTo>
                  <a:pt x="0" y="1167493"/>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mn-lt"/>
            </a:endParaRPr>
          </a:p>
        </p:txBody>
      </p:sp>
      <p:sp>
        <p:nvSpPr>
          <p:cNvPr id="6" name="Freeform 5">
            <a:extLst>
              <a:ext uri="{FF2B5EF4-FFF2-40B4-BE49-F238E27FC236}">
                <a16:creationId xmlns:a16="http://schemas.microsoft.com/office/drawing/2014/main" id="{D11C9832-A021-954E-A34F-2988D1189AE9}"/>
              </a:ext>
            </a:extLst>
          </p:cNvPr>
          <p:cNvSpPr/>
          <p:nvPr userDrawn="1"/>
        </p:nvSpPr>
        <p:spPr>
          <a:xfrm>
            <a:off x="1" y="0"/>
            <a:ext cx="933856" cy="933856"/>
          </a:xfrm>
          <a:custGeom>
            <a:avLst/>
            <a:gdLst>
              <a:gd name="connsiteX0" fmla="*/ 0 w 862693"/>
              <a:gd name="connsiteY0" fmla="*/ 0 h 862693"/>
              <a:gd name="connsiteX1" fmla="*/ 862693 w 862693"/>
              <a:gd name="connsiteY1" fmla="*/ 0 h 862693"/>
              <a:gd name="connsiteX2" fmla="*/ 0 w 862693"/>
              <a:gd name="connsiteY2" fmla="*/ 862693 h 862693"/>
              <a:gd name="connsiteX3" fmla="*/ 0 w 862693"/>
              <a:gd name="connsiteY3" fmla="*/ 0 h 862693"/>
            </a:gdLst>
            <a:ahLst/>
            <a:cxnLst>
              <a:cxn ang="0">
                <a:pos x="connsiteX0" y="connsiteY0"/>
              </a:cxn>
              <a:cxn ang="0">
                <a:pos x="connsiteX1" y="connsiteY1"/>
              </a:cxn>
              <a:cxn ang="0">
                <a:pos x="connsiteX2" y="connsiteY2"/>
              </a:cxn>
              <a:cxn ang="0">
                <a:pos x="connsiteX3" y="connsiteY3"/>
              </a:cxn>
            </a:cxnLst>
            <a:rect l="l" t="t" r="r" b="b"/>
            <a:pathLst>
              <a:path w="862693" h="862693">
                <a:moveTo>
                  <a:pt x="0" y="0"/>
                </a:moveTo>
                <a:lnTo>
                  <a:pt x="862693" y="0"/>
                </a:lnTo>
                <a:cubicBezTo>
                  <a:pt x="862693" y="476453"/>
                  <a:pt x="476452" y="862693"/>
                  <a:pt x="0" y="862693"/>
                </a:cubicBez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nvGrpSpPr>
          <p:cNvPr id="9" name="Group 8">
            <a:extLst>
              <a:ext uri="{FF2B5EF4-FFF2-40B4-BE49-F238E27FC236}">
                <a16:creationId xmlns:a16="http://schemas.microsoft.com/office/drawing/2014/main" id="{9861BC34-DFBF-2D4F-B463-FCFBC08391FF}"/>
              </a:ext>
            </a:extLst>
          </p:cNvPr>
          <p:cNvGrpSpPr/>
          <p:nvPr userDrawn="1"/>
        </p:nvGrpSpPr>
        <p:grpSpPr>
          <a:xfrm>
            <a:off x="8082092" y="5590903"/>
            <a:ext cx="1572380" cy="1267097"/>
            <a:chOff x="7413403" y="4976359"/>
            <a:chExt cx="2334986" cy="1881641"/>
          </a:xfrm>
        </p:grpSpPr>
        <p:sp>
          <p:nvSpPr>
            <p:cNvPr id="7" name="Freeform 6">
              <a:extLst>
                <a:ext uri="{FF2B5EF4-FFF2-40B4-BE49-F238E27FC236}">
                  <a16:creationId xmlns:a16="http://schemas.microsoft.com/office/drawing/2014/main" id="{55C37C19-F268-4A43-A0D4-3B1B38D48952}"/>
                </a:ext>
              </a:extLst>
            </p:cNvPr>
            <p:cNvSpPr/>
            <p:nvPr userDrawn="1"/>
          </p:nvSpPr>
          <p:spPr>
            <a:xfrm rot="5400000" flipH="1" flipV="1">
              <a:off x="8223822" y="5333433"/>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mn-lt"/>
              </a:endParaRPr>
            </a:p>
          </p:txBody>
        </p:sp>
        <p:sp>
          <p:nvSpPr>
            <p:cNvPr id="8" name="Freeform 7">
              <a:extLst>
                <a:ext uri="{FF2B5EF4-FFF2-40B4-BE49-F238E27FC236}">
                  <a16:creationId xmlns:a16="http://schemas.microsoft.com/office/drawing/2014/main" id="{E4F760E5-9D5D-E44F-AEBF-20CA8DE87D11}"/>
                </a:ext>
              </a:extLst>
            </p:cNvPr>
            <p:cNvSpPr/>
            <p:nvPr userDrawn="1"/>
          </p:nvSpPr>
          <p:spPr>
            <a:xfrm rot="16200000" flipV="1">
              <a:off x="7056329" y="5333433"/>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mn-lt"/>
              </a:endParaRPr>
            </a:p>
          </p:txBody>
        </p:sp>
      </p:grpSp>
      <p:sp>
        <p:nvSpPr>
          <p:cNvPr id="10" name="Date Placeholder 3">
            <a:extLst>
              <a:ext uri="{FF2B5EF4-FFF2-40B4-BE49-F238E27FC236}">
                <a16:creationId xmlns:a16="http://schemas.microsoft.com/office/drawing/2014/main" id="{7536C149-3EFE-A94E-902D-57CED00B2C0F}"/>
              </a:ext>
            </a:extLst>
          </p:cNvPr>
          <p:cNvSpPr>
            <a:spLocks noGrp="1"/>
          </p:cNvSpPr>
          <p:nvPr>
            <p:ph type="dt" sz="half" idx="2"/>
          </p:nvPr>
        </p:nvSpPr>
        <p:spPr>
          <a:xfrm>
            <a:off x="381000" y="6356350"/>
            <a:ext cx="2743200" cy="365125"/>
          </a:xfrm>
          <a:prstGeom prst="rect">
            <a:avLst/>
          </a:prstGeom>
        </p:spPr>
        <p:txBody>
          <a:bodyPr vert="horz" lIns="91440" tIns="45720" rIns="91440" bIns="45720" rtlCol="0" anchor="ctr">
            <a:noAutofit/>
          </a:bodyPr>
          <a:lstStyle>
            <a:lvl1pPr algn="l">
              <a:defRPr sz="1200">
                <a:solidFill>
                  <a:schemeClr val="accent3"/>
                </a:solidFill>
                <a:latin typeface="+mn-lt"/>
              </a:defRPr>
            </a:lvl1pPr>
          </a:lstStyle>
          <a:p>
            <a:fld id="{DD9C8446-696E-6942-B6C8-CC9CAD0B34E0}" type="datetime1">
              <a:rPr lang="en-US" smtClean="0"/>
              <a:pPr/>
              <a:t>5/4/2023</a:t>
            </a:fld>
            <a:endParaRPr lang="en-US" dirty="0"/>
          </a:p>
        </p:txBody>
      </p:sp>
      <p:sp>
        <p:nvSpPr>
          <p:cNvPr id="11" name="Footer Placeholder 4">
            <a:extLst>
              <a:ext uri="{FF2B5EF4-FFF2-40B4-BE49-F238E27FC236}">
                <a16:creationId xmlns:a16="http://schemas.microsoft.com/office/drawing/2014/main" id="{53CA1E78-F17D-F34D-9F81-0DBF44F3789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noAutofit/>
          </a:bodyPr>
          <a:lstStyle>
            <a:lvl1pPr algn="ctr">
              <a:defRPr sz="1200">
                <a:solidFill>
                  <a:schemeClr val="accent3"/>
                </a:solidFill>
                <a:latin typeface="+mn-lt"/>
              </a:defRPr>
            </a:lvl1pPr>
          </a:lstStyle>
          <a:p>
            <a:r>
              <a:rPr lang="en-US" dirty="0"/>
              <a:t>PRESENTATION TITLE</a:t>
            </a:r>
          </a:p>
        </p:txBody>
      </p:sp>
      <p:sp>
        <p:nvSpPr>
          <p:cNvPr id="12" name="Slide Number Placeholder 5">
            <a:extLst>
              <a:ext uri="{FF2B5EF4-FFF2-40B4-BE49-F238E27FC236}">
                <a16:creationId xmlns:a16="http://schemas.microsoft.com/office/drawing/2014/main" id="{1FE54918-A625-F64F-A42E-A427E9B2D489}"/>
              </a:ext>
            </a:extLst>
          </p:cNvPr>
          <p:cNvSpPr>
            <a:spLocks noGrp="1"/>
          </p:cNvSpPr>
          <p:nvPr>
            <p:ph type="sldNum" sz="quarter" idx="4"/>
          </p:nvPr>
        </p:nvSpPr>
        <p:spPr>
          <a:xfrm>
            <a:off x="10153276" y="6356350"/>
            <a:ext cx="1657723" cy="365125"/>
          </a:xfrm>
          <a:prstGeom prst="rect">
            <a:avLst/>
          </a:prstGeom>
        </p:spPr>
        <p:txBody>
          <a:bodyPr vert="horz" lIns="91440" tIns="45720" rIns="91440" bIns="45720" rtlCol="0" anchor="ctr">
            <a:noAutofit/>
          </a:bodyPr>
          <a:lstStyle>
            <a:lvl1pPr algn="r">
              <a:defRPr sz="1200">
                <a:solidFill>
                  <a:schemeClr val="accent2"/>
                </a:solidFill>
                <a:latin typeface="+mn-lt"/>
              </a:defRPr>
            </a:lvl1p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27822712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ölüm Üst Bilgisi">
    <p:bg>
      <p:bgPr>
        <a:solidFill>
          <a:schemeClr val="accent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A62587F-7496-384A-AF40-18FC8CF0709D}"/>
              </a:ext>
            </a:extLst>
          </p:cNvPr>
          <p:cNvSpPr/>
          <p:nvPr userDrawn="1"/>
        </p:nvSpPr>
        <p:spPr>
          <a:xfrm>
            <a:off x="0" y="2286002"/>
            <a:ext cx="12208822" cy="45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11">
            <a:extLst>
              <a:ext uri="{FF2B5EF4-FFF2-40B4-BE49-F238E27FC236}">
                <a16:creationId xmlns:a16="http://schemas.microsoft.com/office/drawing/2014/main" id="{84DB028B-A475-224B-B675-A15A56CAD0BF}"/>
              </a:ext>
            </a:extLst>
          </p:cNvPr>
          <p:cNvSpPr/>
          <p:nvPr userDrawn="1"/>
        </p:nvSpPr>
        <p:spPr>
          <a:xfrm flipH="1">
            <a:off x="8597718" y="3246896"/>
            <a:ext cx="3611104" cy="3611104"/>
          </a:xfrm>
          <a:custGeom>
            <a:avLst/>
            <a:gdLst>
              <a:gd name="connsiteX0" fmla="*/ 0 w 1167493"/>
              <a:gd name="connsiteY0" fmla="*/ 0 h 1167493"/>
              <a:gd name="connsiteX1" fmla="*/ 1167493 w 1167493"/>
              <a:gd name="connsiteY1" fmla="*/ 1167493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cubicBezTo>
                  <a:pt x="0" y="644789"/>
                  <a:pt x="522704" y="1167493"/>
                  <a:pt x="1167493" y="1167493"/>
                </a:cubicBezTo>
                <a:lnTo>
                  <a:pt x="0" y="1167493"/>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 name="Freeform 13">
            <a:extLst>
              <a:ext uri="{FF2B5EF4-FFF2-40B4-BE49-F238E27FC236}">
                <a16:creationId xmlns:a16="http://schemas.microsoft.com/office/drawing/2014/main" id="{61C34955-105B-4D4D-B51D-754C5D38A85D}"/>
              </a:ext>
            </a:extLst>
          </p:cNvPr>
          <p:cNvSpPr/>
          <p:nvPr userDrawn="1"/>
        </p:nvSpPr>
        <p:spPr>
          <a:xfrm>
            <a:off x="1" y="0"/>
            <a:ext cx="933856" cy="933856"/>
          </a:xfrm>
          <a:custGeom>
            <a:avLst/>
            <a:gdLst>
              <a:gd name="connsiteX0" fmla="*/ 0 w 862693"/>
              <a:gd name="connsiteY0" fmla="*/ 0 h 862693"/>
              <a:gd name="connsiteX1" fmla="*/ 862693 w 862693"/>
              <a:gd name="connsiteY1" fmla="*/ 0 h 862693"/>
              <a:gd name="connsiteX2" fmla="*/ 0 w 862693"/>
              <a:gd name="connsiteY2" fmla="*/ 862693 h 862693"/>
              <a:gd name="connsiteX3" fmla="*/ 0 w 862693"/>
              <a:gd name="connsiteY3" fmla="*/ 0 h 862693"/>
            </a:gdLst>
            <a:ahLst/>
            <a:cxnLst>
              <a:cxn ang="0">
                <a:pos x="connsiteX0" y="connsiteY0"/>
              </a:cxn>
              <a:cxn ang="0">
                <a:pos x="connsiteX1" y="connsiteY1"/>
              </a:cxn>
              <a:cxn ang="0">
                <a:pos x="connsiteX2" y="connsiteY2"/>
              </a:cxn>
              <a:cxn ang="0">
                <a:pos x="connsiteX3" y="connsiteY3"/>
              </a:cxn>
            </a:cxnLst>
            <a:rect l="l" t="t" r="r" b="b"/>
            <a:pathLst>
              <a:path w="862693" h="862693">
                <a:moveTo>
                  <a:pt x="0" y="0"/>
                </a:moveTo>
                <a:lnTo>
                  <a:pt x="862693" y="0"/>
                </a:lnTo>
                <a:cubicBezTo>
                  <a:pt x="862693" y="476453"/>
                  <a:pt x="476452" y="862693"/>
                  <a:pt x="0" y="862693"/>
                </a:cubicBez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5" name="Freeform 14">
            <a:extLst>
              <a:ext uri="{FF2B5EF4-FFF2-40B4-BE49-F238E27FC236}">
                <a16:creationId xmlns:a16="http://schemas.microsoft.com/office/drawing/2014/main" id="{2734DEB1-EC02-2E42-9292-4ADD115060A5}"/>
              </a:ext>
            </a:extLst>
          </p:cNvPr>
          <p:cNvSpPr/>
          <p:nvPr userDrawn="1"/>
        </p:nvSpPr>
        <p:spPr>
          <a:xfrm rot="5400000" flipH="1" flipV="1">
            <a:off x="10344100" y="438098"/>
            <a:ext cx="2285999" cy="1409801"/>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 name="Title 1">
            <a:extLst>
              <a:ext uri="{FF2B5EF4-FFF2-40B4-BE49-F238E27FC236}">
                <a16:creationId xmlns:a16="http://schemas.microsoft.com/office/drawing/2014/main" id="{5E932F0D-7FC3-634B-932C-3625C16C8DE2}"/>
              </a:ext>
            </a:extLst>
          </p:cNvPr>
          <p:cNvSpPr>
            <a:spLocks noGrp="1"/>
          </p:cNvSpPr>
          <p:nvPr>
            <p:ph type="title"/>
          </p:nvPr>
        </p:nvSpPr>
        <p:spPr>
          <a:xfrm>
            <a:off x="1167492" y="381000"/>
            <a:ext cx="9779183" cy="1325563"/>
          </a:xfrm>
        </p:spPr>
        <p:txBody>
          <a:bodyPr anchor="b">
            <a:noAutofit/>
          </a:bodyPr>
          <a:lstStyle>
            <a:lvl1pPr>
              <a:defRPr sz="4800" b="1">
                <a:latin typeface="+mj-lt"/>
              </a:defRPr>
            </a:lvl1pPr>
          </a:lstStyle>
          <a:p>
            <a:r>
              <a:rPr lang="tr-TR"/>
              <a:t>Asıl başlık stilini düzenlemek için tıklayın</a:t>
            </a:r>
            <a:endParaRPr lang="en-US" dirty="0"/>
          </a:p>
        </p:txBody>
      </p:sp>
      <p:sp>
        <p:nvSpPr>
          <p:cNvPr id="3" name="Text Placeholder 2">
            <a:extLst>
              <a:ext uri="{FF2B5EF4-FFF2-40B4-BE49-F238E27FC236}">
                <a16:creationId xmlns:a16="http://schemas.microsoft.com/office/drawing/2014/main" id="{2E65DE34-CDB7-41F7-A95A-592B99558C69}"/>
              </a:ext>
            </a:extLst>
          </p:cNvPr>
          <p:cNvSpPr>
            <a:spLocks noGrp="1"/>
          </p:cNvSpPr>
          <p:nvPr>
            <p:ph type="body" idx="1"/>
          </p:nvPr>
        </p:nvSpPr>
        <p:spPr>
          <a:xfrm>
            <a:off x="1167492" y="2653167"/>
            <a:ext cx="9779183" cy="3436483"/>
          </a:xfrm>
        </p:spPr>
        <p:txBody>
          <a:bodyPr>
            <a:noAutofit/>
          </a:bodyPr>
          <a:lstStyle>
            <a:lvl1pPr marL="0" indent="0">
              <a:lnSpc>
                <a:spcPct val="150000"/>
              </a:lnSpc>
              <a:buNone/>
              <a:defRPr sz="2400">
                <a:solidFill>
                  <a:schemeClr val="bg1"/>
                </a:solidFill>
                <a:latin typeface="+mn-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Date Placeholder 3">
            <a:extLst>
              <a:ext uri="{FF2B5EF4-FFF2-40B4-BE49-F238E27FC236}">
                <a16:creationId xmlns:a16="http://schemas.microsoft.com/office/drawing/2014/main" id="{8E95D4F5-F69B-42F6-8A9D-330F696E144B}"/>
              </a:ext>
            </a:extLst>
          </p:cNvPr>
          <p:cNvSpPr>
            <a:spLocks noGrp="1"/>
          </p:cNvSpPr>
          <p:nvPr>
            <p:ph type="dt" sz="half" idx="10"/>
          </p:nvPr>
        </p:nvSpPr>
        <p:spPr/>
        <p:txBody>
          <a:bodyPr>
            <a:noAutofit/>
          </a:bodyPr>
          <a:lstStyle>
            <a:lvl1pPr>
              <a:defRPr>
                <a:solidFill>
                  <a:schemeClr val="accent2"/>
                </a:solidFill>
                <a:latin typeface="+mn-lt"/>
              </a:defRPr>
            </a:lvl1pPr>
          </a:lstStyle>
          <a:p>
            <a:fld id="{F5592931-05C6-8543-8B6E-A8BD29BD5C2B}" type="datetime1">
              <a:rPr lang="en-US" smtClean="0"/>
              <a:pPr/>
              <a:t>5/4/2023</a:t>
            </a:fld>
            <a:endParaRPr lang="en-US" dirty="0"/>
          </a:p>
        </p:txBody>
      </p:sp>
      <p:sp>
        <p:nvSpPr>
          <p:cNvPr id="5" name="Footer Placeholder 4">
            <a:extLst>
              <a:ext uri="{FF2B5EF4-FFF2-40B4-BE49-F238E27FC236}">
                <a16:creationId xmlns:a16="http://schemas.microsoft.com/office/drawing/2014/main" id="{FA79A23A-2238-4904-8692-9F2DAE8B8FC9}"/>
              </a:ext>
            </a:extLst>
          </p:cNvPr>
          <p:cNvSpPr>
            <a:spLocks noGrp="1"/>
          </p:cNvSpPr>
          <p:nvPr>
            <p:ph type="ftr" sz="quarter" idx="11"/>
          </p:nvPr>
        </p:nvSpPr>
        <p:spPr/>
        <p:txBody>
          <a:bodyPr>
            <a:noAutofit/>
          </a:bodyPr>
          <a:lstStyle>
            <a:lvl1pPr>
              <a:defRPr>
                <a:solidFill>
                  <a:schemeClr val="accent2"/>
                </a:solidFill>
                <a:latin typeface="+mn-lt"/>
              </a:defRPr>
            </a:lvl1pPr>
          </a:lstStyle>
          <a:p>
            <a:r>
              <a:rPr lang="en-US" dirty="0"/>
              <a:t>PRESENTATION TITLE</a:t>
            </a:r>
          </a:p>
        </p:txBody>
      </p:sp>
      <p:sp>
        <p:nvSpPr>
          <p:cNvPr id="6" name="Slide Number Placeholder 5">
            <a:extLst>
              <a:ext uri="{FF2B5EF4-FFF2-40B4-BE49-F238E27FC236}">
                <a16:creationId xmlns:a16="http://schemas.microsoft.com/office/drawing/2014/main" id="{DB69FC35-DDC8-45FB-8ACB-21C15F57C1F1}"/>
              </a:ext>
            </a:extLst>
          </p:cNvPr>
          <p:cNvSpPr>
            <a:spLocks noGrp="1"/>
          </p:cNvSpPr>
          <p:nvPr>
            <p:ph type="sldNum" sz="quarter" idx="12"/>
          </p:nvPr>
        </p:nvSpPr>
        <p:spPr>
          <a:xfrm>
            <a:off x="10206318" y="6356350"/>
            <a:ext cx="1604682" cy="365125"/>
          </a:xfrm>
        </p:spPr>
        <p:txBody>
          <a:bodyPr>
            <a:noAutofit/>
          </a:bodyPr>
          <a:lstStyle>
            <a:lvl1pPr>
              <a:defRPr>
                <a:solidFill>
                  <a:schemeClr val="accent3"/>
                </a:solidFill>
                <a:latin typeface="+mn-lt"/>
              </a:defRPr>
            </a:lvl1p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28026350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Section title">
    <p:spTree>
      <p:nvGrpSpPr>
        <p:cNvPr id="1" name=""/>
        <p:cNvGrpSpPr/>
        <p:nvPr/>
      </p:nvGrpSpPr>
      <p:grpSpPr>
        <a:xfrm>
          <a:off x="0" y="0"/>
          <a:ext cx="0" cy="0"/>
          <a:chOff x="0" y="0"/>
          <a:chExt cx="0" cy="0"/>
        </a:xfrm>
      </p:grpSpPr>
      <p:sp>
        <p:nvSpPr>
          <p:cNvPr id="23" name="Freeform 22">
            <a:extLst>
              <a:ext uri="{FF2B5EF4-FFF2-40B4-BE49-F238E27FC236}">
                <a16:creationId xmlns:a16="http://schemas.microsoft.com/office/drawing/2014/main" id="{067EACEC-C2DD-EA42-8504-176673AD1F20}"/>
              </a:ext>
            </a:extLst>
          </p:cNvPr>
          <p:cNvSpPr/>
          <p:nvPr userDrawn="1"/>
        </p:nvSpPr>
        <p:spPr>
          <a:xfrm>
            <a:off x="0" y="0"/>
            <a:ext cx="8025490" cy="6858000"/>
          </a:xfrm>
          <a:custGeom>
            <a:avLst/>
            <a:gdLst>
              <a:gd name="connsiteX0" fmla="*/ 0 w 8025490"/>
              <a:gd name="connsiteY0" fmla="*/ 0 h 6858000"/>
              <a:gd name="connsiteX1" fmla="*/ 4596490 w 8025490"/>
              <a:gd name="connsiteY1" fmla="*/ 0 h 6858000"/>
              <a:gd name="connsiteX2" fmla="*/ 8025490 w 8025490"/>
              <a:gd name="connsiteY2" fmla="*/ 3429000 h 6858000"/>
              <a:gd name="connsiteX3" fmla="*/ 4596490 w 8025490"/>
              <a:gd name="connsiteY3" fmla="*/ 6858000 h 6858000"/>
              <a:gd name="connsiteX4" fmla="*/ 0 w 802549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25490" h="6858000">
                <a:moveTo>
                  <a:pt x="0" y="0"/>
                </a:moveTo>
                <a:lnTo>
                  <a:pt x="4596490" y="0"/>
                </a:lnTo>
                <a:cubicBezTo>
                  <a:pt x="6490274" y="0"/>
                  <a:pt x="8025490" y="1535216"/>
                  <a:pt x="8025490" y="3429000"/>
                </a:cubicBezTo>
                <a:cubicBezTo>
                  <a:pt x="8025490" y="5322784"/>
                  <a:pt x="6490274" y="6858000"/>
                  <a:pt x="4596490" y="6858000"/>
                </a:cubicBez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494248F2-5264-4601-AA0B-6C092F77F2DD}"/>
              </a:ext>
            </a:extLst>
          </p:cNvPr>
          <p:cNvSpPr>
            <a:spLocks noGrp="1"/>
          </p:cNvSpPr>
          <p:nvPr>
            <p:ph type="ctrTitle"/>
          </p:nvPr>
        </p:nvSpPr>
        <p:spPr>
          <a:xfrm>
            <a:off x="1167494" y="1059400"/>
            <a:ext cx="6245912" cy="2387600"/>
          </a:xfrm>
        </p:spPr>
        <p:txBody>
          <a:bodyPr anchor="b">
            <a:noAutofit/>
          </a:bodyPr>
          <a:lstStyle>
            <a:lvl1pPr algn="l">
              <a:defRPr sz="6000" b="1">
                <a:solidFill>
                  <a:schemeClr val="bg1"/>
                </a:solidFill>
                <a:latin typeface="+mj-lt"/>
              </a:defRPr>
            </a:lvl1pPr>
          </a:lstStyle>
          <a:p>
            <a:r>
              <a:rPr lang="tr-TR"/>
              <a:t>Asıl başlık stilini düzenlemek için tıklayın</a:t>
            </a:r>
            <a:endParaRPr lang="en-US" dirty="0"/>
          </a:p>
        </p:txBody>
      </p:sp>
      <p:sp>
        <p:nvSpPr>
          <p:cNvPr id="3" name="Subtitle 2">
            <a:extLst>
              <a:ext uri="{FF2B5EF4-FFF2-40B4-BE49-F238E27FC236}">
                <a16:creationId xmlns:a16="http://schemas.microsoft.com/office/drawing/2014/main" id="{DCFB69D3-5632-4285-A209-9DCA67DA668C}"/>
              </a:ext>
            </a:extLst>
          </p:cNvPr>
          <p:cNvSpPr>
            <a:spLocks noGrp="1"/>
          </p:cNvSpPr>
          <p:nvPr>
            <p:ph type="subTitle" idx="1"/>
          </p:nvPr>
        </p:nvSpPr>
        <p:spPr>
          <a:xfrm>
            <a:off x="1167494" y="3539075"/>
            <a:ext cx="6245912" cy="1406101"/>
          </a:xfrm>
        </p:spPr>
        <p:txBody>
          <a:bodyPr>
            <a:noAutofit/>
          </a:bodyPr>
          <a:lstStyle>
            <a:lvl1pPr marL="0" indent="0" algn="l">
              <a:buNone/>
              <a:defRPr sz="320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endParaRPr lang="en-US" dirty="0"/>
          </a:p>
        </p:txBody>
      </p:sp>
      <p:grpSp>
        <p:nvGrpSpPr>
          <p:cNvPr id="6" name="Group 5">
            <a:extLst>
              <a:ext uri="{FF2B5EF4-FFF2-40B4-BE49-F238E27FC236}">
                <a16:creationId xmlns:a16="http://schemas.microsoft.com/office/drawing/2014/main" id="{89843C7E-5704-7A46-8974-F3BFA42E7310}"/>
              </a:ext>
            </a:extLst>
          </p:cNvPr>
          <p:cNvGrpSpPr/>
          <p:nvPr userDrawn="1"/>
        </p:nvGrpSpPr>
        <p:grpSpPr>
          <a:xfrm rot="16200000">
            <a:off x="8286528" y="2207195"/>
            <a:ext cx="3032351" cy="2443610"/>
            <a:chOff x="9857014" y="13834"/>
            <a:chExt cx="2334986" cy="1881641"/>
          </a:xfrm>
        </p:grpSpPr>
        <p:sp>
          <p:nvSpPr>
            <p:cNvPr id="15" name="Freeform 14">
              <a:extLst>
                <a:ext uri="{FF2B5EF4-FFF2-40B4-BE49-F238E27FC236}">
                  <a16:creationId xmlns:a16="http://schemas.microsoft.com/office/drawing/2014/main" id="{EFBF1E52-11FA-DC48-B7AD-75734232FFE8}"/>
                </a:ext>
              </a:extLst>
            </p:cNvPr>
            <p:cNvSpPr/>
            <p:nvPr userDrawn="1"/>
          </p:nvSpPr>
          <p:spPr>
            <a:xfrm rot="5400000" flipH="1" flipV="1">
              <a:off x="10667433" y="370908"/>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Freeform 15">
              <a:extLst>
                <a:ext uri="{FF2B5EF4-FFF2-40B4-BE49-F238E27FC236}">
                  <a16:creationId xmlns:a16="http://schemas.microsoft.com/office/drawing/2014/main" id="{4850B620-49F5-3748-84AF-682555D52792}"/>
                </a:ext>
              </a:extLst>
            </p:cNvPr>
            <p:cNvSpPr/>
            <p:nvPr userDrawn="1"/>
          </p:nvSpPr>
          <p:spPr>
            <a:xfrm rot="16200000" flipV="1">
              <a:off x="9499940" y="370908"/>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17" name="Freeform 16">
            <a:extLst>
              <a:ext uri="{FF2B5EF4-FFF2-40B4-BE49-F238E27FC236}">
                <a16:creationId xmlns:a16="http://schemas.microsoft.com/office/drawing/2014/main" id="{0B179973-08D2-EF40-B516-35E75E906394}"/>
              </a:ext>
            </a:extLst>
          </p:cNvPr>
          <p:cNvSpPr/>
          <p:nvPr userDrawn="1"/>
        </p:nvSpPr>
        <p:spPr>
          <a:xfrm flipH="1">
            <a:off x="8580896" y="1"/>
            <a:ext cx="3611104" cy="3611104"/>
          </a:xfrm>
          <a:custGeom>
            <a:avLst/>
            <a:gdLst>
              <a:gd name="connsiteX0" fmla="*/ 0 w 1167493"/>
              <a:gd name="connsiteY0" fmla="*/ 0 h 1167493"/>
              <a:gd name="connsiteX1" fmla="*/ 1167493 w 1167493"/>
              <a:gd name="connsiteY1" fmla="*/ 0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lnTo>
                  <a:pt x="1167493" y="0"/>
                </a:lnTo>
                <a:cubicBezTo>
                  <a:pt x="522704" y="0"/>
                  <a:pt x="0" y="522704"/>
                  <a:pt x="0" y="1167493"/>
                </a:cubicBez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 name="Freeform 17">
            <a:extLst>
              <a:ext uri="{FF2B5EF4-FFF2-40B4-BE49-F238E27FC236}">
                <a16:creationId xmlns:a16="http://schemas.microsoft.com/office/drawing/2014/main" id="{6C811FF3-E48A-194D-8022-65F8C3A17449}"/>
              </a:ext>
            </a:extLst>
          </p:cNvPr>
          <p:cNvSpPr/>
          <p:nvPr userDrawn="1"/>
        </p:nvSpPr>
        <p:spPr>
          <a:xfrm flipH="1">
            <a:off x="8580896" y="3246896"/>
            <a:ext cx="3611104" cy="3611104"/>
          </a:xfrm>
          <a:custGeom>
            <a:avLst/>
            <a:gdLst>
              <a:gd name="connsiteX0" fmla="*/ 0 w 1167493"/>
              <a:gd name="connsiteY0" fmla="*/ 0 h 1167493"/>
              <a:gd name="connsiteX1" fmla="*/ 1167493 w 1167493"/>
              <a:gd name="connsiteY1" fmla="*/ 1167493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cubicBezTo>
                  <a:pt x="0" y="644789"/>
                  <a:pt x="522704" y="1167493"/>
                  <a:pt x="1167493" y="1167493"/>
                </a:cubicBezTo>
                <a:lnTo>
                  <a:pt x="0" y="1167493"/>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9865294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Grap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D97974-B93C-4C96-B3F6-F69E3D6DE6CA}"/>
              </a:ext>
            </a:extLst>
          </p:cNvPr>
          <p:cNvSpPr>
            <a:spLocks noGrp="1"/>
          </p:cNvSpPr>
          <p:nvPr>
            <p:ph type="title"/>
          </p:nvPr>
        </p:nvSpPr>
        <p:spPr>
          <a:xfrm>
            <a:off x="1167492" y="381000"/>
            <a:ext cx="9779183" cy="1325563"/>
          </a:xfrm>
        </p:spPr>
        <p:txBody>
          <a:bodyPr anchor="b">
            <a:noAutofit/>
          </a:bodyPr>
          <a:lstStyle>
            <a:lvl1pPr>
              <a:defRPr sz="4800" b="1">
                <a:latin typeface="+mj-lt"/>
              </a:defRPr>
            </a:lvl1pPr>
          </a:lstStyle>
          <a:p>
            <a:r>
              <a:rPr lang="tr-TR"/>
              <a:t>Asıl başlık stilini düzenlemek için tıklayın</a:t>
            </a:r>
            <a:endParaRPr lang="en-US" dirty="0"/>
          </a:p>
        </p:txBody>
      </p:sp>
      <p:sp>
        <p:nvSpPr>
          <p:cNvPr id="3" name="Content Placeholder 2">
            <a:extLst>
              <a:ext uri="{FF2B5EF4-FFF2-40B4-BE49-F238E27FC236}">
                <a16:creationId xmlns:a16="http://schemas.microsoft.com/office/drawing/2014/main" id="{8A6FC6F2-80B4-49A7-9448-33FE2DF0E967}"/>
              </a:ext>
            </a:extLst>
          </p:cNvPr>
          <p:cNvSpPr>
            <a:spLocks noGrp="1"/>
          </p:cNvSpPr>
          <p:nvPr>
            <p:ph idx="1"/>
          </p:nvPr>
        </p:nvSpPr>
        <p:spPr>
          <a:xfrm>
            <a:off x="1167493" y="2087561"/>
            <a:ext cx="9779182" cy="3366815"/>
          </a:xfrm>
        </p:spPr>
        <p:txBody>
          <a:bodyPr>
            <a:noAutofit/>
          </a:bodyPr>
          <a:lstStyle>
            <a:lvl1pPr marL="0" indent="0">
              <a:buNone/>
              <a:defRPr>
                <a:latin typeface="+mn-lt"/>
              </a:defRPr>
            </a:lvl1pPr>
            <a:lvl2pPr marL="457200" indent="0">
              <a:buNone/>
              <a:defRPr>
                <a:latin typeface="+mn-lt"/>
              </a:defRPr>
            </a:lvl2pPr>
            <a:lvl3pPr marL="914400" indent="0">
              <a:buNone/>
              <a:defRPr>
                <a:latin typeface="+mn-lt"/>
              </a:defRPr>
            </a:lvl3pPr>
            <a:lvl4pPr marL="1371600" indent="0">
              <a:buNone/>
              <a:defRPr>
                <a:latin typeface="+mn-lt"/>
              </a:defRPr>
            </a:lvl4pPr>
            <a:lvl5pPr marL="1828800" indent="0">
              <a:buNone/>
              <a:defRPr>
                <a:latin typeface="+mn-lt"/>
              </a:defRPr>
            </a:lvl5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Freeform 3">
            <a:extLst>
              <a:ext uri="{FF2B5EF4-FFF2-40B4-BE49-F238E27FC236}">
                <a16:creationId xmlns:a16="http://schemas.microsoft.com/office/drawing/2014/main" id="{6A7F6A3F-E1DD-A246-9A6D-5F9B18BA2588}"/>
              </a:ext>
            </a:extLst>
          </p:cNvPr>
          <p:cNvSpPr/>
          <p:nvPr userDrawn="1"/>
        </p:nvSpPr>
        <p:spPr>
          <a:xfrm flipH="1">
            <a:off x="8580896" y="1"/>
            <a:ext cx="3611104" cy="3611104"/>
          </a:xfrm>
          <a:custGeom>
            <a:avLst/>
            <a:gdLst>
              <a:gd name="connsiteX0" fmla="*/ 0 w 1167493"/>
              <a:gd name="connsiteY0" fmla="*/ 0 h 1167493"/>
              <a:gd name="connsiteX1" fmla="*/ 1167493 w 1167493"/>
              <a:gd name="connsiteY1" fmla="*/ 0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lnTo>
                  <a:pt x="1167493" y="0"/>
                </a:lnTo>
                <a:cubicBezTo>
                  <a:pt x="522704" y="0"/>
                  <a:pt x="0" y="522704"/>
                  <a:pt x="0" y="1167493"/>
                </a:cubicBez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055FD0FC-C8FF-6741-A364-A29CDC6F9495}"/>
              </a:ext>
            </a:extLst>
          </p:cNvPr>
          <p:cNvSpPr/>
          <p:nvPr userDrawn="1"/>
        </p:nvSpPr>
        <p:spPr>
          <a:xfrm rot="5400000" flipH="1">
            <a:off x="1" y="3246896"/>
            <a:ext cx="3611104" cy="3611104"/>
          </a:xfrm>
          <a:custGeom>
            <a:avLst/>
            <a:gdLst>
              <a:gd name="connsiteX0" fmla="*/ 0 w 1167493"/>
              <a:gd name="connsiteY0" fmla="*/ 0 h 1167493"/>
              <a:gd name="connsiteX1" fmla="*/ 1167493 w 1167493"/>
              <a:gd name="connsiteY1" fmla="*/ 1167493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cubicBezTo>
                  <a:pt x="0" y="644789"/>
                  <a:pt x="522704" y="1167493"/>
                  <a:pt x="1167493" y="1167493"/>
                </a:cubicBezTo>
                <a:lnTo>
                  <a:pt x="0" y="1167493"/>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0" name="Date Placeholder 3">
            <a:extLst>
              <a:ext uri="{FF2B5EF4-FFF2-40B4-BE49-F238E27FC236}">
                <a16:creationId xmlns:a16="http://schemas.microsoft.com/office/drawing/2014/main" id="{7536C149-3EFE-A94E-902D-57CED00B2C0F}"/>
              </a:ext>
            </a:extLst>
          </p:cNvPr>
          <p:cNvSpPr>
            <a:spLocks noGrp="1"/>
          </p:cNvSpPr>
          <p:nvPr>
            <p:ph type="dt" sz="half" idx="2"/>
          </p:nvPr>
        </p:nvSpPr>
        <p:spPr>
          <a:xfrm>
            <a:off x="381000" y="6356350"/>
            <a:ext cx="1701018" cy="365125"/>
          </a:xfrm>
          <a:prstGeom prst="rect">
            <a:avLst/>
          </a:prstGeom>
        </p:spPr>
        <p:txBody>
          <a:bodyPr vert="horz" lIns="91440" tIns="45720" rIns="91440" bIns="45720" rtlCol="0" anchor="ctr">
            <a:noAutofit/>
          </a:bodyPr>
          <a:lstStyle>
            <a:lvl1pPr algn="l">
              <a:defRPr sz="1200">
                <a:solidFill>
                  <a:schemeClr val="accent2"/>
                </a:solidFill>
                <a:latin typeface="+mn-lt"/>
              </a:defRPr>
            </a:lvl1pPr>
          </a:lstStyle>
          <a:p>
            <a:fld id="{7E7AB22C-8B7E-9B4A-8C65-396C3C874D86}" type="datetime1">
              <a:rPr lang="en-US" smtClean="0"/>
              <a:pPr/>
              <a:t>5/4/2023</a:t>
            </a:fld>
            <a:endParaRPr lang="en-US" dirty="0"/>
          </a:p>
        </p:txBody>
      </p:sp>
      <p:sp>
        <p:nvSpPr>
          <p:cNvPr id="11" name="Footer Placeholder 4">
            <a:extLst>
              <a:ext uri="{FF2B5EF4-FFF2-40B4-BE49-F238E27FC236}">
                <a16:creationId xmlns:a16="http://schemas.microsoft.com/office/drawing/2014/main" id="{53CA1E78-F17D-F34D-9F81-0DBF44F3789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noAutofit/>
          </a:bodyPr>
          <a:lstStyle>
            <a:lvl1pPr algn="ctr">
              <a:defRPr sz="1200">
                <a:solidFill>
                  <a:schemeClr val="accent3"/>
                </a:solidFill>
                <a:latin typeface="+mn-lt"/>
              </a:defRPr>
            </a:lvl1pPr>
          </a:lstStyle>
          <a:p>
            <a:r>
              <a:rPr lang="en-US" dirty="0"/>
              <a:t>PRESENTATION TITLE</a:t>
            </a:r>
          </a:p>
        </p:txBody>
      </p:sp>
      <p:sp>
        <p:nvSpPr>
          <p:cNvPr id="12" name="Slide Number Placeholder 5">
            <a:extLst>
              <a:ext uri="{FF2B5EF4-FFF2-40B4-BE49-F238E27FC236}">
                <a16:creationId xmlns:a16="http://schemas.microsoft.com/office/drawing/2014/main" id="{1FE54918-A625-F64F-A42E-A427E9B2D489}"/>
              </a:ext>
            </a:extLst>
          </p:cNvPr>
          <p:cNvSpPr>
            <a:spLocks noGrp="1"/>
          </p:cNvSpPr>
          <p:nvPr>
            <p:ph type="sldNum" sz="quarter" idx="4"/>
          </p:nvPr>
        </p:nvSpPr>
        <p:spPr>
          <a:xfrm>
            <a:off x="10153276" y="6356350"/>
            <a:ext cx="1657723" cy="365125"/>
          </a:xfrm>
          <a:prstGeom prst="rect">
            <a:avLst/>
          </a:prstGeom>
        </p:spPr>
        <p:txBody>
          <a:bodyPr vert="horz" lIns="91440" tIns="45720" rIns="91440" bIns="45720" rtlCol="0" anchor="ctr">
            <a:noAutofit/>
          </a:bodyPr>
          <a:lstStyle>
            <a:lvl1pPr algn="r">
              <a:defRPr sz="1200">
                <a:solidFill>
                  <a:schemeClr val="accent3"/>
                </a:solidFill>
                <a:latin typeface="+mn-lt"/>
              </a:defRPr>
            </a:lvl1p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3697818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Chart 2">
    <p:bg>
      <p:bgPr>
        <a:solidFill>
          <a:schemeClr val="accent2"/>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ABA2A58C-57B7-834C-8F5C-3299322411B1}"/>
              </a:ext>
            </a:extLst>
          </p:cNvPr>
          <p:cNvGrpSpPr/>
          <p:nvPr userDrawn="1"/>
        </p:nvGrpSpPr>
        <p:grpSpPr>
          <a:xfrm rot="16200000">
            <a:off x="10772262" y="152641"/>
            <a:ext cx="1572380" cy="1267097"/>
            <a:chOff x="7413403" y="4976359"/>
            <a:chExt cx="2334986" cy="1881641"/>
          </a:xfrm>
        </p:grpSpPr>
        <p:sp>
          <p:nvSpPr>
            <p:cNvPr id="13" name="Freeform 12">
              <a:extLst>
                <a:ext uri="{FF2B5EF4-FFF2-40B4-BE49-F238E27FC236}">
                  <a16:creationId xmlns:a16="http://schemas.microsoft.com/office/drawing/2014/main" id="{801D8067-144A-FE48-AF1E-529B662DCAD3}"/>
                </a:ext>
              </a:extLst>
            </p:cNvPr>
            <p:cNvSpPr/>
            <p:nvPr userDrawn="1"/>
          </p:nvSpPr>
          <p:spPr>
            <a:xfrm rot="5400000" flipH="1" flipV="1">
              <a:off x="8223822" y="5333433"/>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 name="Freeform 13">
              <a:extLst>
                <a:ext uri="{FF2B5EF4-FFF2-40B4-BE49-F238E27FC236}">
                  <a16:creationId xmlns:a16="http://schemas.microsoft.com/office/drawing/2014/main" id="{2ECA7D87-C78C-C140-AA28-C0FB20209045}"/>
                </a:ext>
              </a:extLst>
            </p:cNvPr>
            <p:cNvSpPr/>
            <p:nvPr userDrawn="1"/>
          </p:nvSpPr>
          <p:spPr>
            <a:xfrm rot="16200000" flipV="1">
              <a:off x="7056329" y="5333433"/>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2" name="Title 1">
            <a:extLst>
              <a:ext uri="{FF2B5EF4-FFF2-40B4-BE49-F238E27FC236}">
                <a16:creationId xmlns:a16="http://schemas.microsoft.com/office/drawing/2014/main" id="{3CD97974-B93C-4C96-B3F6-F69E3D6DE6CA}"/>
              </a:ext>
            </a:extLst>
          </p:cNvPr>
          <p:cNvSpPr>
            <a:spLocks noGrp="1"/>
          </p:cNvSpPr>
          <p:nvPr>
            <p:ph type="title"/>
          </p:nvPr>
        </p:nvSpPr>
        <p:spPr>
          <a:xfrm>
            <a:off x="1167492" y="381000"/>
            <a:ext cx="9779183" cy="1325563"/>
          </a:xfrm>
        </p:spPr>
        <p:txBody>
          <a:bodyPr anchor="b">
            <a:noAutofit/>
          </a:bodyPr>
          <a:lstStyle>
            <a:lvl1pPr>
              <a:defRPr sz="4800" b="1">
                <a:latin typeface="+mj-lt"/>
              </a:defRPr>
            </a:lvl1pPr>
          </a:lstStyle>
          <a:p>
            <a:r>
              <a:rPr lang="tr-TR"/>
              <a:t>Asıl başlık stilini düzenlemek için tıklayın</a:t>
            </a:r>
            <a:endParaRPr lang="en-US" dirty="0"/>
          </a:p>
        </p:txBody>
      </p:sp>
      <p:sp>
        <p:nvSpPr>
          <p:cNvPr id="3" name="Content Placeholder 2">
            <a:extLst>
              <a:ext uri="{FF2B5EF4-FFF2-40B4-BE49-F238E27FC236}">
                <a16:creationId xmlns:a16="http://schemas.microsoft.com/office/drawing/2014/main" id="{8A6FC6F2-80B4-49A7-9448-33FE2DF0E967}"/>
              </a:ext>
            </a:extLst>
          </p:cNvPr>
          <p:cNvSpPr>
            <a:spLocks noGrp="1"/>
          </p:cNvSpPr>
          <p:nvPr>
            <p:ph idx="1"/>
          </p:nvPr>
        </p:nvSpPr>
        <p:spPr>
          <a:xfrm>
            <a:off x="1167493" y="2087563"/>
            <a:ext cx="9779182" cy="3366813"/>
          </a:xfrm>
        </p:spPr>
        <p:txBody>
          <a:bodyPr>
            <a:noAutofit/>
          </a:bodyPr>
          <a:lstStyle>
            <a:lvl1pPr marL="0" indent="0">
              <a:buNone/>
              <a:defRPr>
                <a:latin typeface="+mn-lt"/>
              </a:defRPr>
            </a:lvl1pPr>
            <a:lvl2pPr marL="457200" indent="0">
              <a:buNone/>
              <a:defRPr>
                <a:latin typeface="+mn-lt"/>
              </a:defRPr>
            </a:lvl2pPr>
            <a:lvl3pPr marL="914400" indent="0">
              <a:buNone/>
              <a:defRPr>
                <a:latin typeface="+mn-lt"/>
              </a:defRPr>
            </a:lvl3pPr>
            <a:lvl4pPr marL="1371600" indent="0">
              <a:buNone/>
              <a:defRPr>
                <a:latin typeface="+mn-lt"/>
              </a:defRPr>
            </a:lvl4pPr>
            <a:lvl5pPr marL="1828800" indent="0">
              <a:buNone/>
              <a:defRPr>
                <a:latin typeface="+mn-lt"/>
              </a:defRPr>
            </a:lvl5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10" name="Date Placeholder 3">
            <a:extLst>
              <a:ext uri="{FF2B5EF4-FFF2-40B4-BE49-F238E27FC236}">
                <a16:creationId xmlns:a16="http://schemas.microsoft.com/office/drawing/2014/main" id="{7536C149-3EFE-A94E-902D-57CED00B2C0F}"/>
              </a:ext>
            </a:extLst>
          </p:cNvPr>
          <p:cNvSpPr>
            <a:spLocks noGrp="1"/>
          </p:cNvSpPr>
          <p:nvPr>
            <p:ph type="dt" sz="half" idx="2"/>
          </p:nvPr>
        </p:nvSpPr>
        <p:spPr>
          <a:xfrm>
            <a:off x="381000" y="6356350"/>
            <a:ext cx="1701018" cy="365125"/>
          </a:xfrm>
          <a:prstGeom prst="rect">
            <a:avLst/>
          </a:prstGeom>
        </p:spPr>
        <p:txBody>
          <a:bodyPr vert="horz" lIns="91440" tIns="45720" rIns="91440" bIns="45720" rtlCol="0" anchor="ctr">
            <a:noAutofit/>
          </a:bodyPr>
          <a:lstStyle>
            <a:lvl1pPr algn="l">
              <a:defRPr sz="1200">
                <a:solidFill>
                  <a:schemeClr val="accent3"/>
                </a:solidFill>
                <a:latin typeface="+mn-lt"/>
              </a:defRPr>
            </a:lvl1pPr>
          </a:lstStyle>
          <a:p>
            <a:fld id="{8CE9AC2A-20AD-8C48-B5EB-B5322BDBCDEE}" type="datetime1">
              <a:rPr lang="en-US" smtClean="0"/>
              <a:pPr/>
              <a:t>5/4/2023</a:t>
            </a:fld>
            <a:endParaRPr lang="en-US" dirty="0"/>
          </a:p>
        </p:txBody>
      </p:sp>
      <p:sp>
        <p:nvSpPr>
          <p:cNvPr id="11" name="Footer Placeholder 4">
            <a:extLst>
              <a:ext uri="{FF2B5EF4-FFF2-40B4-BE49-F238E27FC236}">
                <a16:creationId xmlns:a16="http://schemas.microsoft.com/office/drawing/2014/main" id="{53CA1E78-F17D-F34D-9F81-0DBF44F3789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noAutofit/>
          </a:bodyPr>
          <a:lstStyle>
            <a:lvl1pPr algn="ctr">
              <a:defRPr sz="1200">
                <a:solidFill>
                  <a:schemeClr val="accent3"/>
                </a:solidFill>
                <a:latin typeface="+mn-lt"/>
              </a:defRPr>
            </a:lvl1pPr>
          </a:lstStyle>
          <a:p>
            <a:r>
              <a:rPr lang="en-US" dirty="0"/>
              <a:t>PRESENTATION TITLE</a:t>
            </a:r>
          </a:p>
        </p:txBody>
      </p:sp>
      <p:sp>
        <p:nvSpPr>
          <p:cNvPr id="12" name="Slide Number Placeholder 5">
            <a:extLst>
              <a:ext uri="{FF2B5EF4-FFF2-40B4-BE49-F238E27FC236}">
                <a16:creationId xmlns:a16="http://schemas.microsoft.com/office/drawing/2014/main" id="{1FE54918-A625-F64F-A42E-A427E9B2D489}"/>
              </a:ext>
            </a:extLst>
          </p:cNvPr>
          <p:cNvSpPr>
            <a:spLocks noGrp="1"/>
          </p:cNvSpPr>
          <p:nvPr>
            <p:ph type="sldNum" sz="quarter" idx="4"/>
          </p:nvPr>
        </p:nvSpPr>
        <p:spPr>
          <a:xfrm>
            <a:off x="10153276" y="6356350"/>
            <a:ext cx="1657723" cy="365125"/>
          </a:xfrm>
          <a:prstGeom prst="rect">
            <a:avLst/>
          </a:prstGeom>
        </p:spPr>
        <p:txBody>
          <a:bodyPr vert="horz" lIns="91440" tIns="45720" rIns="91440" bIns="45720" rtlCol="0" anchor="ctr">
            <a:noAutofit/>
          </a:bodyPr>
          <a:lstStyle>
            <a:lvl1pPr algn="r">
              <a:defRPr sz="1200">
                <a:solidFill>
                  <a:schemeClr val="accent3"/>
                </a:solidFill>
                <a:latin typeface="+mn-lt"/>
              </a:defRPr>
            </a:lvl1p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31909451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5ED18-7A07-47F1-8056-CD86B076AFE2}"/>
              </a:ext>
            </a:extLst>
          </p:cNvPr>
          <p:cNvSpPr>
            <a:spLocks noGrp="1"/>
          </p:cNvSpPr>
          <p:nvPr>
            <p:ph type="title"/>
          </p:nvPr>
        </p:nvSpPr>
        <p:spPr>
          <a:xfrm>
            <a:off x="1798721" y="1684338"/>
            <a:ext cx="8594558" cy="2810460"/>
          </a:xfrm>
        </p:spPr>
        <p:txBody>
          <a:bodyPr>
            <a:noAutofit/>
          </a:bodyPr>
          <a:lstStyle>
            <a:lvl1pPr algn="ctr">
              <a:lnSpc>
                <a:spcPct val="100000"/>
              </a:lnSpc>
              <a:defRPr sz="4600">
                <a:solidFill>
                  <a:schemeClr val="bg1"/>
                </a:solidFill>
                <a:latin typeface="+mj-lt"/>
              </a:defRPr>
            </a:lvl1pPr>
          </a:lstStyle>
          <a:p>
            <a:r>
              <a:rPr lang="tr-TR"/>
              <a:t>Asıl başlık stilini düzenlemek için tıklayın</a:t>
            </a:r>
            <a:endParaRPr lang="en-US" dirty="0"/>
          </a:p>
        </p:txBody>
      </p:sp>
      <p:sp>
        <p:nvSpPr>
          <p:cNvPr id="8" name="Text Placeholder 7">
            <a:extLst>
              <a:ext uri="{FF2B5EF4-FFF2-40B4-BE49-F238E27FC236}">
                <a16:creationId xmlns:a16="http://schemas.microsoft.com/office/drawing/2014/main" id="{4C91C146-F9A8-9A4C-9508-8590923B8D9A}"/>
              </a:ext>
            </a:extLst>
          </p:cNvPr>
          <p:cNvSpPr>
            <a:spLocks noGrp="1"/>
          </p:cNvSpPr>
          <p:nvPr>
            <p:ph type="body" sz="quarter" idx="13" hasCustomPrompt="1"/>
          </p:nvPr>
        </p:nvSpPr>
        <p:spPr>
          <a:xfrm>
            <a:off x="381000" y="519405"/>
            <a:ext cx="1364297" cy="1094521"/>
          </a:xfrm>
        </p:spPr>
        <p:txBody>
          <a:bodyPr>
            <a:noAutofit/>
          </a:bodyPr>
          <a:lstStyle>
            <a:lvl1pPr marL="0" indent="0" algn="ctr">
              <a:buNone/>
              <a:defRPr sz="23900" b="1">
                <a:solidFill>
                  <a:schemeClr val="accent1">
                    <a:lumMod val="75000"/>
                  </a:schemeClr>
                </a:solidFill>
                <a:latin typeface="Tenorite" pitchFamily="2" charset="0"/>
              </a:defRPr>
            </a:lvl1pPr>
            <a:lvl2pPr marL="457200" indent="0">
              <a:buNone/>
              <a:defRPr b="1">
                <a:solidFill>
                  <a:schemeClr val="bg1"/>
                </a:solidFill>
                <a:latin typeface="Tenorite" pitchFamily="2" charset="0"/>
              </a:defRPr>
            </a:lvl2pPr>
            <a:lvl3pPr marL="914400" indent="0">
              <a:buNone/>
              <a:defRPr b="1">
                <a:solidFill>
                  <a:schemeClr val="bg1"/>
                </a:solidFill>
                <a:latin typeface="Tenorite" pitchFamily="2" charset="0"/>
              </a:defRPr>
            </a:lvl3pPr>
            <a:lvl4pPr marL="1371600" indent="0">
              <a:buNone/>
              <a:defRPr b="1">
                <a:solidFill>
                  <a:schemeClr val="bg1"/>
                </a:solidFill>
                <a:latin typeface="Tenorite" pitchFamily="2" charset="0"/>
              </a:defRPr>
            </a:lvl4pPr>
            <a:lvl5pPr marL="1828800" indent="0">
              <a:buNone/>
              <a:defRPr b="1">
                <a:solidFill>
                  <a:schemeClr val="bg1"/>
                </a:solidFill>
                <a:latin typeface="Tenorite" pitchFamily="2" charset="0"/>
              </a:defRPr>
            </a:lvl5pPr>
          </a:lstStyle>
          <a:p>
            <a:pPr lvl="0"/>
            <a:r>
              <a:rPr lang="en-US" dirty="0"/>
              <a:t>“</a:t>
            </a:r>
          </a:p>
        </p:txBody>
      </p:sp>
      <p:sp>
        <p:nvSpPr>
          <p:cNvPr id="10" name="Text Placeholder 9">
            <a:extLst>
              <a:ext uri="{FF2B5EF4-FFF2-40B4-BE49-F238E27FC236}">
                <a16:creationId xmlns:a16="http://schemas.microsoft.com/office/drawing/2014/main" id="{322D6C2B-78AC-DD47-9289-067C968B06C1}"/>
              </a:ext>
            </a:extLst>
          </p:cNvPr>
          <p:cNvSpPr>
            <a:spLocks noGrp="1"/>
          </p:cNvSpPr>
          <p:nvPr>
            <p:ph type="body" sz="quarter" idx="14"/>
          </p:nvPr>
        </p:nvSpPr>
        <p:spPr>
          <a:xfrm>
            <a:off x="6881813" y="4494213"/>
            <a:ext cx="3511550" cy="679450"/>
          </a:xfrm>
        </p:spPr>
        <p:txBody>
          <a:bodyPr>
            <a:noAutofit/>
          </a:bodyPr>
          <a:lstStyle>
            <a:lvl1pPr marL="0" indent="0" algn="r">
              <a:buNone/>
              <a:defRPr sz="2000">
                <a:solidFill>
                  <a:schemeClr val="bg1"/>
                </a:solidFill>
                <a:latin typeface="+mn-lt"/>
              </a:defRPr>
            </a:lvl1pPr>
            <a:lvl2pPr marL="457200" indent="0" algn="r">
              <a:buNone/>
              <a:defRPr sz="1800">
                <a:solidFill>
                  <a:schemeClr val="bg1"/>
                </a:solidFill>
                <a:latin typeface="Tenorite" pitchFamily="2" charset="0"/>
              </a:defRPr>
            </a:lvl2pPr>
            <a:lvl3pPr marL="914400" indent="0" algn="r">
              <a:buNone/>
              <a:defRPr sz="1600">
                <a:solidFill>
                  <a:schemeClr val="bg1"/>
                </a:solidFill>
                <a:latin typeface="Tenorite" pitchFamily="2" charset="0"/>
              </a:defRPr>
            </a:lvl3pPr>
            <a:lvl4pPr marL="1371600" indent="0" algn="r">
              <a:buNone/>
              <a:defRPr sz="1400">
                <a:solidFill>
                  <a:schemeClr val="bg1"/>
                </a:solidFill>
                <a:latin typeface="Tenorite" pitchFamily="2" charset="0"/>
              </a:defRPr>
            </a:lvl4pPr>
            <a:lvl5pPr marL="1828800" indent="0" algn="r">
              <a:buNone/>
              <a:defRPr sz="1400">
                <a:solidFill>
                  <a:schemeClr val="bg1"/>
                </a:solidFill>
                <a:latin typeface="Tenorite" pitchFamily="2" charset="0"/>
              </a:defRPr>
            </a:lvl5pPr>
          </a:lstStyle>
          <a:p>
            <a:pPr lvl="0"/>
            <a:r>
              <a:rPr lang="tr-TR"/>
              <a:t>Asıl metin stillerini düzenlemek için tıklayın</a:t>
            </a:r>
          </a:p>
        </p:txBody>
      </p:sp>
      <p:sp>
        <p:nvSpPr>
          <p:cNvPr id="9" name="Text Placeholder 7">
            <a:extLst>
              <a:ext uri="{FF2B5EF4-FFF2-40B4-BE49-F238E27FC236}">
                <a16:creationId xmlns:a16="http://schemas.microsoft.com/office/drawing/2014/main" id="{612193CD-03AD-D74D-A5CD-747A9B53F49A}"/>
              </a:ext>
            </a:extLst>
          </p:cNvPr>
          <p:cNvSpPr>
            <a:spLocks noGrp="1"/>
          </p:cNvSpPr>
          <p:nvPr>
            <p:ph type="body" sz="quarter" idx="15" hasCustomPrompt="1"/>
          </p:nvPr>
        </p:nvSpPr>
        <p:spPr>
          <a:xfrm>
            <a:off x="10609104" y="3399692"/>
            <a:ext cx="1364297" cy="1094521"/>
          </a:xfrm>
        </p:spPr>
        <p:txBody>
          <a:bodyPr>
            <a:noAutofit/>
          </a:bodyPr>
          <a:lstStyle>
            <a:lvl1pPr marL="0" indent="0" algn="ctr">
              <a:buNone/>
              <a:defRPr sz="23900" b="1">
                <a:solidFill>
                  <a:schemeClr val="accent1">
                    <a:lumMod val="75000"/>
                  </a:schemeClr>
                </a:solidFill>
                <a:latin typeface="Tenorite" pitchFamily="2" charset="0"/>
              </a:defRPr>
            </a:lvl1pPr>
            <a:lvl2pPr marL="457200" indent="0">
              <a:buNone/>
              <a:defRPr b="1">
                <a:solidFill>
                  <a:schemeClr val="bg1"/>
                </a:solidFill>
                <a:latin typeface="Tenorite" pitchFamily="2" charset="0"/>
              </a:defRPr>
            </a:lvl2pPr>
            <a:lvl3pPr marL="914400" indent="0">
              <a:buNone/>
              <a:defRPr b="1">
                <a:solidFill>
                  <a:schemeClr val="bg1"/>
                </a:solidFill>
                <a:latin typeface="Tenorite" pitchFamily="2" charset="0"/>
              </a:defRPr>
            </a:lvl3pPr>
            <a:lvl4pPr marL="1371600" indent="0">
              <a:buNone/>
              <a:defRPr b="1">
                <a:solidFill>
                  <a:schemeClr val="bg1"/>
                </a:solidFill>
                <a:latin typeface="Tenorite" pitchFamily="2" charset="0"/>
              </a:defRPr>
            </a:lvl4pPr>
            <a:lvl5pPr marL="1828800" indent="0">
              <a:buNone/>
              <a:defRPr b="1">
                <a:solidFill>
                  <a:schemeClr val="bg1"/>
                </a:solidFill>
                <a:latin typeface="Tenorite" pitchFamily="2" charset="0"/>
              </a:defRPr>
            </a:lvl5pPr>
          </a:lstStyle>
          <a:p>
            <a:pPr lvl="0"/>
            <a:r>
              <a:rPr lang="en-US" dirty="0"/>
              <a:t>”</a:t>
            </a:r>
          </a:p>
        </p:txBody>
      </p:sp>
      <p:sp>
        <p:nvSpPr>
          <p:cNvPr id="3" name="Date Placeholder 2">
            <a:extLst>
              <a:ext uri="{FF2B5EF4-FFF2-40B4-BE49-F238E27FC236}">
                <a16:creationId xmlns:a16="http://schemas.microsoft.com/office/drawing/2014/main" id="{A0C71211-4520-46A1-9487-4AE49C3239EF}"/>
              </a:ext>
            </a:extLst>
          </p:cNvPr>
          <p:cNvSpPr>
            <a:spLocks noGrp="1"/>
          </p:cNvSpPr>
          <p:nvPr>
            <p:ph type="dt" sz="half" idx="10"/>
          </p:nvPr>
        </p:nvSpPr>
        <p:spPr/>
        <p:txBody>
          <a:bodyPr>
            <a:noAutofit/>
          </a:bodyPr>
          <a:lstStyle>
            <a:lvl1pPr>
              <a:defRPr>
                <a:solidFill>
                  <a:schemeClr val="accent2"/>
                </a:solidFill>
                <a:latin typeface="+mn-lt"/>
              </a:defRPr>
            </a:lvl1pPr>
          </a:lstStyle>
          <a:p>
            <a:fld id="{4CF75428-5BE0-934D-BB71-675F8E23A386}" type="datetime1">
              <a:rPr lang="en-US" smtClean="0"/>
              <a:pPr/>
              <a:t>5/4/2023</a:t>
            </a:fld>
            <a:endParaRPr lang="en-US" dirty="0"/>
          </a:p>
        </p:txBody>
      </p:sp>
      <p:sp>
        <p:nvSpPr>
          <p:cNvPr id="4" name="Footer Placeholder 3">
            <a:extLst>
              <a:ext uri="{FF2B5EF4-FFF2-40B4-BE49-F238E27FC236}">
                <a16:creationId xmlns:a16="http://schemas.microsoft.com/office/drawing/2014/main" id="{96356206-85FD-45F5-A1F7-128DB34C860F}"/>
              </a:ext>
            </a:extLst>
          </p:cNvPr>
          <p:cNvSpPr>
            <a:spLocks noGrp="1"/>
          </p:cNvSpPr>
          <p:nvPr>
            <p:ph type="ftr" sz="quarter" idx="11"/>
          </p:nvPr>
        </p:nvSpPr>
        <p:spPr/>
        <p:txBody>
          <a:bodyPr>
            <a:noAutofit/>
          </a:bodyPr>
          <a:lstStyle>
            <a:lvl1pPr>
              <a:defRPr>
                <a:solidFill>
                  <a:schemeClr val="accent2"/>
                </a:solidFill>
                <a:latin typeface="+mn-lt"/>
              </a:defRPr>
            </a:lvl1pPr>
          </a:lstStyle>
          <a:p>
            <a:r>
              <a:rPr lang="en-US" dirty="0"/>
              <a:t>PRESENTATION TITLE</a:t>
            </a:r>
          </a:p>
        </p:txBody>
      </p:sp>
      <p:sp>
        <p:nvSpPr>
          <p:cNvPr id="5" name="Slide Number Placeholder 4">
            <a:extLst>
              <a:ext uri="{FF2B5EF4-FFF2-40B4-BE49-F238E27FC236}">
                <a16:creationId xmlns:a16="http://schemas.microsoft.com/office/drawing/2014/main" id="{0203763F-C8CD-4BCB-9A0A-B10F000BC1DB}"/>
              </a:ext>
            </a:extLst>
          </p:cNvPr>
          <p:cNvSpPr>
            <a:spLocks noGrp="1"/>
          </p:cNvSpPr>
          <p:nvPr>
            <p:ph type="sldNum" sz="quarter" idx="12"/>
          </p:nvPr>
        </p:nvSpPr>
        <p:spPr/>
        <p:txBody>
          <a:bodyPr>
            <a:noAutofit/>
          </a:bodyPr>
          <a:lstStyle>
            <a:lvl1pPr>
              <a:defRPr>
                <a:solidFill>
                  <a:schemeClr val="accent2"/>
                </a:solidFill>
                <a:latin typeface="+mn-lt"/>
              </a:defRPr>
            </a:lvl1p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14769475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28C225EC-F6EF-1144-834A-F0B91974AA41}"/>
              </a:ext>
            </a:extLst>
          </p:cNvPr>
          <p:cNvSpPr/>
          <p:nvPr userDrawn="1"/>
        </p:nvSpPr>
        <p:spPr>
          <a:xfrm>
            <a:off x="0" y="-1664"/>
            <a:ext cx="9857012" cy="68596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itle 1">
            <a:extLst>
              <a:ext uri="{FF2B5EF4-FFF2-40B4-BE49-F238E27FC236}">
                <a16:creationId xmlns:a16="http://schemas.microsoft.com/office/drawing/2014/main" id="{1E40CEAF-B1BB-174E-A798-3BA60D9C0458}"/>
              </a:ext>
            </a:extLst>
          </p:cNvPr>
          <p:cNvSpPr>
            <a:spLocks noGrp="1"/>
          </p:cNvSpPr>
          <p:nvPr>
            <p:ph type="title"/>
          </p:nvPr>
        </p:nvSpPr>
        <p:spPr>
          <a:xfrm>
            <a:off x="750430" y="381000"/>
            <a:ext cx="8401624" cy="1325563"/>
          </a:xfrm>
        </p:spPr>
        <p:txBody>
          <a:bodyPr lIns="0" anchor="b">
            <a:noAutofit/>
          </a:bodyPr>
          <a:lstStyle>
            <a:lvl1pPr>
              <a:defRPr sz="4800" b="1">
                <a:latin typeface="+mj-lt"/>
              </a:defRPr>
            </a:lvl1pPr>
          </a:lstStyle>
          <a:p>
            <a:r>
              <a:rPr lang="tr-TR"/>
              <a:t>Asıl başlık stilini düzenlemek için tıklayın</a:t>
            </a:r>
            <a:endParaRPr lang="en-US" dirty="0"/>
          </a:p>
        </p:txBody>
      </p:sp>
      <p:sp>
        <p:nvSpPr>
          <p:cNvPr id="6" name="Picture Placeholder 23">
            <a:extLst>
              <a:ext uri="{FF2B5EF4-FFF2-40B4-BE49-F238E27FC236}">
                <a16:creationId xmlns:a16="http://schemas.microsoft.com/office/drawing/2014/main" id="{5E48B363-63E8-4F17-842B-53AD935A6529}"/>
              </a:ext>
            </a:extLst>
          </p:cNvPr>
          <p:cNvSpPr>
            <a:spLocks noGrp="1"/>
          </p:cNvSpPr>
          <p:nvPr>
            <p:ph type="pic" sz="quarter" idx="13"/>
          </p:nvPr>
        </p:nvSpPr>
        <p:spPr>
          <a:xfrm>
            <a:off x="750429" y="2227758"/>
            <a:ext cx="1200374" cy="1201242"/>
          </a:xfrm>
        </p:spPr>
        <p:txBody>
          <a:bodyPr>
            <a:noAutofit/>
          </a:bodyPr>
          <a:lstStyle>
            <a:lvl1pPr marL="0" indent="0">
              <a:buNone/>
              <a:defRPr sz="1400">
                <a:solidFill>
                  <a:schemeClr val="tx1"/>
                </a:solidFill>
                <a:latin typeface="+mn-lt"/>
              </a:defRPr>
            </a:lvl1pPr>
          </a:lstStyle>
          <a:p>
            <a:r>
              <a:rPr lang="tr-TR"/>
              <a:t>Resim eklemek için simgeye tıklayın</a:t>
            </a:r>
            <a:endParaRPr lang="en-US" dirty="0"/>
          </a:p>
        </p:txBody>
      </p:sp>
      <p:sp>
        <p:nvSpPr>
          <p:cNvPr id="10" name="Text Placeholder 28">
            <a:extLst>
              <a:ext uri="{FF2B5EF4-FFF2-40B4-BE49-F238E27FC236}">
                <a16:creationId xmlns:a16="http://schemas.microsoft.com/office/drawing/2014/main" id="{CC3A7E03-4F06-4380-90A1-845651EEA3C0}"/>
              </a:ext>
            </a:extLst>
          </p:cNvPr>
          <p:cNvSpPr>
            <a:spLocks noGrp="1"/>
          </p:cNvSpPr>
          <p:nvPr>
            <p:ph type="body" sz="quarter" idx="17" hasCustomPrompt="1"/>
          </p:nvPr>
        </p:nvSpPr>
        <p:spPr>
          <a:xfrm>
            <a:off x="2123351" y="2426400"/>
            <a:ext cx="2281237" cy="347662"/>
          </a:xfrm>
        </p:spPr>
        <p:txBody>
          <a:bodyPr lIns="0" tIns="0" rIns="0" bIns="0" anchor="b" anchorCtr="0">
            <a:noAutofit/>
          </a:bodyPr>
          <a:lstStyle>
            <a:lvl1pPr marL="0" indent="0" algn="l">
              <a:lnSpc>
                <a:spcPct val="100000"/>
              </a:lnSpc>
              <a:spcBef>
                <a:spcPts val="0"/>
              </a:spcBef>
              <a:buNone/>
              <a:defRPr sz="1800" b="1" spc="20" baseline="0">
                <a:solidFill>
                  <a:schemeClr val="tx1"/>
                </a:solidFill>
                <a:latin typeface="+mn-lt"/>
              </a:defRPr>
            </a:lvl1pPr>
          </a:lstStyle>
          <a:p>
            <a:pPr lvl="0"/>
            <a:r>
              <a:rPr lang="en-US" dirty="0"/>
              <a:t>Name</a:t>
            </a:r>
          </a:p>
        </p:txBody>
      </p:sp>
      <p:sp>
        <p:nvSpPr>
          <p:cNvPr id="11" name="Text Placeholder 28">
            <a:extLst>
              <a:ext uri="{FF2B5EF4-FFF2-40B4-BE49-F238E27FC236}">
                <a16:creationId xmlns:a16="http://schemas.microsoft.com/office/drawing/2014/main" id="{31AF5791-727B-438A-A7EF-5D132167C89B}"/>
              </a:ext>
            </a:extLst>
          </p:cNvPr>
          <p:cNvSpPr>
            <a:spLocks noGrp="1"/>
          </p:cNvSpPr>
          <p:nvPr>
            <p:ph type="body" sz="quarter" idx="18" hasCustomPrompt="1"/>
          </p:nvPr>
        </p:nvSpPr>
        <p:spPr>
          <a:xfrm>
            <a:off x="2123350" y="2811646"/>
            <a:ext cx="2281237" cy="347662"/>
          </a:xfrm>
        </p:spPr>
        <p:txBody>
          <a:bodyPr lIns="0" tIns="0" rIns="0" bIns="0">
            <a:noAutofit/>
          </a:bodyPr>
          <a:lstStyle>
            <a:lvl1pPr marL="0" indent="0" algn="l">
              <a:lnSpc>
                <a:spcPct val="100000"/>
              </a:lnSpc>
              <a:spcBef>
                <a:spcPts val="0"/>
              </a:spcBef>
              <a:buNone/>
              <a:defRPr sz="1400" b="0" spc="20" baseline="0">
                <a:solidFill>
                  <a:schemeClr val="tx1"/>
                </a:solidFill>
                <a:latin typeface="+mn-lt"/>
              </a:defRPr>
            </a:lvl1pPr>
          </a:lstStyle>
          <a:p>
            <a:pPr lvl="0"/>
            <a:r>
              <a:rPr lang="en-US" dirty="0"/>
              <a:t>Title</a:t>
            </a:r>
          </a:p>
        </p:txBody>
      </p:sp>
      <p:sp>
        <p:nvSpPr>
          <p:cNvPr id="7" name="Picture Placeholder 23">
            <a:extLst>
              <a:ext uri="{FF2B5EF4-FFF2-40B4-BE49-F238E27FC236}">
                <a16:creationId xmlns:a16="http://schemas.microsoft.com/office/drawing/2014/main" id="{9ABA5222-6FD6-405B-8AC8-18022C36590F}"/>
              </a:ext>
            </a:extLst>
          </p:cNvPr>
          <p:cNvSpPr>
            <a:spLocks noGrp="1"/>
          </p:cNvSpPr>
          <p:nvPr>
            <p:ph type="pic" sz="quarter" idx="14"/>
          </p:nvPr>
        </p:nvSpPr>
        <p:spPr>
          <a:xfrm>
            <a:off x="5495813" y="2227758"/>
            <a:ext cx="1200374" cy="1201242"/>
          </a:xfrm>
        </p:spPr>
        <p:txBody>
          <a:bodyPr>
            <a:noAutofit/>
          </a:bodyPr>
          <a:lstStyle>
            <a:lvl1pPr marL="0" indent="0">
              <a:buNone/>
              <a:defRPr sz="1400">
                <a:solidFill>
                  <a:schemeClr val="tx1"/>
                </a:solidFill>
                <a:latin typeface="+mn-lt"/>
              </a:defRPr>
            </a:lvl1pPr>
          </a:lstStyle>
          <a:p>
            <a:r>
              <a:rPr lang="tr-TR"/>
              <a:t>Resim eklemek için simgeye tıklayın</a:t>
            </a:r>
            <a:endParaRPr lang="en-US" dirty="0"/>
          </a:p>
        </p:txBody>
      </p:sp>
      <p:sp>
        <p:nvSpPr>
          <p:cNvPr id="12" name="Text Placeholder 28">
            <a:extLst>
              <a:ext uri="{FF2B5EF4-FFF2-40B4-BE49-F238E27FC236}">
                <a16:creationId xmlns:a16="http://schemas.microsoft.com/office/drawing/2014/main" id="{A1A33FCF-D2EB-478E-8679-428657895F76}"/>
              </a:ext>
            </a:extLst>
          </p:cNvPr>
          <p:cNvSpPr>
            <a:spLocks noGrp="1"/>
          </p:cNvSpPr>
          <p:nvPr>
            <p:ph type="body" sz="quarter" idx="19" hasCustomPrompt="1"/>
          </p:nvPr>
        </p:nvSpPr>
        <p:spPr>
          <a:xfrm>
            <a:off x="6870817" y="2422565"/>
            <a:ext cx="2281237" cy="347662"/>
          </a:xfrm>
        </p:spPr>
        <p:txBody>
          <a:bodyPr lIns="0" tIns="0" rIns="0" bIns="0" anchor="b" anchorCtr="0">
            <a:noAutofit/>
          </a:bodyPr>
          <a:lstStyle>
            <a:lvl1pPr marL="0" indent="0" algn="l">
              <a:lnSpc>
                <a:spcPct val="100000"/>
              </a:lnSpc>
              <a:spcBef>
                <a:spcPts val="0"/>
              </a:spcBef>
              <a:buNone/>
              <a:defRPr sz="1800" b="1" spc="20" baseline="0">
                <a:solidFill>
                  <a:schemeClr val="tx1"/>
                </a:solidFill>
                <a:latin typeface="+mn-lt"/>
              </a:defRPr>
            </a:lvl1pPr>
          </a:lstStyle>
          <a:p>
            <a:pPr lvl="0"/>
            <a:r>
              <a:rPr lang="en-US" dirty="0"/>
              <a:t>Name</a:t>
            </a:r>
          </a:p>
        </p:txBody>
      </p:sp>
      <p:sp>
        <p:nvSpPr>
          <p:cNvPr id="13" name="Text Placeholder 28">
            <a:extLst>
              <a:ext uri="{FF2B5EF4-FFF2-40B4-BE49-F238E27FC236}">
                <a16:creationId xmlns:a16="http://schemas.microsoft.com/office/drawing/2014/main" id="{55274EF8-F641-41B2-89C1-FD94AFA48684}"/>
              </a:ext>
            </a:extLst>
          </p:cNvPr>
          <p:cNvSpPr>
            <a:spLocks noGrp="1"/>
          </p:cNvSpPr>
          <p:nvPr>
            <p:ph type="body" sz="quarter" idx="20" hasCustomPrompt="1"/>
          </p:nvPr>
        </p:nvSpPr>
        <p:spPr>
          <a:xfrm>
            <a:off x="6870816" y="2807811"/>
            <a:ext cx="2281237" cy="347662"/>
          </a:xfrm>
        </p:spPr>
        <p:txBody>
          <a:bodyPr lIns="0" tIns="0" rIns="0" bIns="0">
            <a:noAutofit/>
          </a:bodyPr>
          <a:lstStyle>
            <a:lvl1pPr marL="0" indent="0" algn="l">
              <a:lnSpc>
                <a:spcPct val="100000"/>
              </a:lnSpc>
              <a:spcBef>
                <a:spcPts val="0"/>
              </a:spcBef>
              <a:buNone/>
              <a:defRPr sz="1400" b="0" spc="20" baseline="0">
                <a:solidFill>
                  <a:schemeClr val="tx1"/>
                </a:solidFill>
                <a:latin typeface="+mn-lt"/>
              </a:defRPr>
            </a:lvl1pPr>
          </a:lstStyle>
          <a:p>
            <a:pPr lvl="0"/>
            <a:r>
              <a:rPr lang="en-US" dirty="0"/>
              <a:t>Title</a:t>
            </a:r>
          </a:p>
        </p:txBody>
      </p:sp>
      <p:sp>
        <p:nvSpPr>
          <p:cNvPr id="8" name="Picture Placeholder 23">
            <a:extLst>
              <a:ext uri="{FF2B5EF4-FFF2-40B4-BE49-F238E27FC236}">
                <a16:creationId xmlns:a16="http://schemas.microsoft.com/office/drawing/2014/main" id="{124DE785-775F-4AE4-94B3-FA728188EBA5}"/>
              </a:ext>
            </a:extLst>
          </p:cNvPr>
          <p:cNvSpPr>
            <a:spLocks noGrp="1"/>
          </p:cNvSpPr>
          <p:nvPr>
            <p:ph type="pic" sz="quarter" idx="15"/>
          </p:nvPr>
        </p:nvSpPr>
        <p:spPr>
          <a:xfrm>
            <a:off x="750429" y="4254273"/>
            <a:ext cx="1200374" cy="1201242"/>
          </a:xfrm>
        </p:spPr>
        <p:txBody>
          <a:bodyPr>
            <a:noAutofit/>
          </a:bodyPr>
          <a:lstStyle>
            <a:lvl1pPr marL="0" indent="0">
              <a:buNone/>
              <a:defRPr sz="1400">
                <a:solidFill>
                  <a:schemeClr val="tx1"/>
                </a:solidFill>
                <a:latin typeface="+mn-lt"/>
              </a:defRPr>
            </a:lvl1pPr>
          </a:lstStyle>
          <a:p>
            <a:r>
              <a:rPr lang="tr-TR"/>
              <a:t>Resim eklemek için simgeye tıklayın</a:t>
            </a:r>
            <a:endParaRPr lang="en-US" dirty="0"/>
          </a:p>
        </p:txBody>
      </p:sp>
      <p:sp>
        <p:nvSpPr>
          <p:cNvPr id="14" name="Text Placeholder 28">
            <a:extLst>
              <a:ext uri="{FF2B5EF4-FFF2-40B4-BE49-F238E27FC236}">
                <a16:creationId xmlns:a16="http://schemas.microsoft.com/office/drawing/2014/main" id="{5A429D4E-B795-4E55-852E-9E161F9EBD36}"/>
              </a:ext>
            </a:extLst>
          </p:cNvPr>
          <p:cNvSpPr>
            <a:spLocks noGrp="1"/>
          </p:cNvSpPr>
          <p:nvPr>
            <p:ph type="body" sz="quarter" idx="21" hasCustomPrompt="1"/>
          </p:nvPr>
        </p:nvSpPr>
        <p:spPr>
          <a:xfrm>
            <a:off x="2123351" y="4498793"/>
            <a:ext cx="2281237" cy="347662"/>
          </a:xfrm>
        </p:spPr>
        <p:txBody>
          <a:bodyPr lIns="0" tIns="0" rIns="0" bIns="0" anchor="b" anchorCtr="0">
            <a:noAutofit/>
          </a:bodyPr>
          <a:lstStyle>
            <a:lvl1pPr marL="0" indent="0" algn="l">
              <a:lnSpc>
                <a:spcPct val="100000"/>
              </a:lnSpc>
              <a:spcBef>
                <a:spcPts val="0"/>
              </a:spcBef>
              <a:buNone/>
              <a:defRPr sz="1800" b="1" spc="20" baseline="0">
                <a:solidFill>
                  <a:schemeClr val="tx1"/>
                </a:solidFill>
                <a:latin typeface="+mn-lt"/>
              </a:defRPr>
            </a:lvl1pPr>
          </a:lstStyle>
          <a:p>
            <a:pPr lvl="0"/>
            <a:r>
              <a:rPr lang="en-US" dirty="0"/>
              <a:t>Name</a:t>
            </a:r>
          </a:p>
        </p:txBody>
      </p:sp>
      <p:sp>
        <p:nvSpPr>
          <p:cNvPr id="15" name="Text Placeholder 28">
            <a:extLst>
              <a:ext uri="{FF2B5EF4-FFF2-40B4-BE49-F238E27FC236}">
                <a16:creationId xmlns:a16="http://schemas.microsoft.com/office/drawing/2014/main" id="{41D297CB-52EE-4DE4-AEAC-CD4AAF2BF17B}"/>
              </a:ext>
            </a:extLst>
          </p:cNvPr>
          <p:cNvSpPr>
            <a:spLocks noGrp="1"/>
          </p:cNvSpPr>
          <p:nvPr>
            <p:ph type="body" sz="quarter" idx="22" hasCustomPrompt="1"/>
          </p:nvPr>
        </p:nvSpPr>
        <p:spPr>
          <a:xfrm>
            <a:off x="2123350" y="4884039"/>
            <a:ext cx="2281237" cy="347662"/>
          </a:xfrm>
        </p:spPr>
        <p:txBody>
          <a:bodyPr lIns="0" tIns="0" rIns="0" bIns="0">
            <a:noAutofit/>
          </a:bodyPr>
          <a:lstStyle>
            <a:lvl1pPr marL="0" indent="0" algn="l">
              <a:lnSpc>
                <a:spcPct val="100000"/>
              </a:lnSpc>
              <a:spcBef>
                <a:spcPts val="0"/>
              </a:spcBef>
              <a:buNone/>
              <a:defRPr sz="1400" b="0" spc="20" baseline="0">
                <a:solidFill>
                  <a:schemeClr val="tx1"/>
                </a:solidFill>
                <a:latin typeface="+mn-lt"/>
              </a:defRPr>
            </a:lvl1pPr>
          </a:lstStyle>
          <a:p>
            <a:pPr lvl="0"/>
            <a:r>
              <a:rPr lang="en-US" dirty="0"/>
              <a:t>Title</a:t>
            </a:r>
          </a:p>
        </p:txBody>
      </p:sp>
      <p:sp>
        <p:nvSpPr>
          <p:cNvPr id="9" name="Picture Placeholder 23">
            <a:extLst>
              <a:ext uri="{FF2B5EF4-FFF2-40B4-BE49-F238E27FC236}">
                <a16:creationId xmlns:a16="http://schemas.microsoft.com/office/drawing/2014/main" id="{F5694B35-7776-4DB9-9EB7-3AF076EC357D}"/>
              </a:ext>
            </a:extLst>
          </p:cNvPr>
          <p:cNvSpPr>
            <a:spLocks noGrp="1"/>
          </p:cNvSpPr>
          <p:nvPr>
            <p:ph type="pic" sz="quarter" idx="16"/>
          </p:nvPr>
        </p:nvSpPr>
        <p:spPr>
          <a:xfrm>
            <a:off x="5495813" y="4254273"/>
            <a:ext cx="1200374" cy="1201242"/>
          </a:xfrm>
        </p:spPr>
        <p:txBody>
          <a:bodyPr>
            <a:noAutofit/>
          </a:bodyPr>
          <a:lstStyle>
            <a:lvl1pPr marL="0" indent="0">
              <a:buNone/>
              <a:defRPr sz="1400">
                <a:solidFill>
                  <a:schemeClr val="tx1"/>
                </a:solidFill>
                <a:latin typeface="+mn-lt"/>
              </a:defRPr>
            </a:lvl1pPr>
          </a:lstStyle>
          <a:p>
            <a:r>
              <a:rPr lang="tr-TR"/>
              <a:t>Resim eklemek için simgeye tıklayın</a:t>
            </a:r>
            <a:endParaRPr lang="en-US" dirty="0"/>
          </a:p>
        </p:txBody>
      </p:sp>
      <p:sp>
        <p:nvSpPr>
          <p:cNvPr id="16" name="Text Placeholder 28">
            <a:extLst>
              <a:ext uri="{FF2B5EF4-FFF2-40B4-BE49-F238E27FC236}">
                <a16:creationId xmlns:a16="http://schemas.microsoft.com/office/drawing/2014/main" id="{AD7B736B-3A10-499F-8F23-4437982C8231}"/>
              </a:ext>
            </a:extLst>
          </p:cNvPr>
          <p:cNvSpPr>
            <a:spLocks noGrp="1"/>
          </p:cNvSpPr>
          <p:nvPr>
            <p:ph type="body" sz="quarter" idx="23" hasCustomPrompt="1"/>
          </p:nvPr>
        </p:nvSpPr>
        <p:spPr>
          <a:xfrm>
            <a:off x="6870817" y="4498793"/>
            <a:ext cx="2281237" cy="347662"/>
          </a:xfrm>
        </p:spPr>
        <p:txBody>
          <a:bodyPr lIns="0" tIns="0" rIns="0" bIns="0" anchor="b" anchorCtr="0">
            <a:noAutofit/>
          </a:bodyPr>
          <a:lstStyle>
            <a:lvl1pPr marL="0" indent="0" algn="l">
              <a:lnSpc>
                <a:spcPct val="100000"/>
              </a:lnSpc>
              <a:spcBef>
                <a:spcPts val="0"/>
              </a:spcBef>
              <a:buNone/>
              <a:defRPr sz="1800" b="1" spc="20" baseline="0">
                <a:solidFill>
                  <a:schemeClr val="tx1"/>
                </a:solidFill>
                <a:latin typeface="+mn-lt"/>
              </a:defRPr>
            </a:lvl1pPr>
          </a:lstStyle>
          <a:p>
            <a:pPr lvl="0"/>
            <a:r>
              <a:rPr lang="en-US" dirty="0"/>
              <a:t>Name</a:t>
            </a:r>
          </a:p>
        </p:txBody>
      </p:sp>
      <p:sp>
        <p:nvSpPr>
          <p:cNvPr id="17" name="Text Placeholder 28">
            <a:extLst>
              <a:ext uri="{FF2B5EF4-FFF2-40B4-BE49-F238E27FC236}">
                <a16:creationId xmlns:a16="http://schemas.microsoft.com/office/drawing/2014/main" id="{07165540-290D-4A38-87DE-F52B05BD6A1A}"/>
              </a:ext>
            </a:extLst>
          </p:cNvPr>
          <p:cNvSpPr>
            <a:spLocks noGrp="1"/>
          </p:cNvSpPr>
          <p:nvPr>
            <p:ph type="body" sz="quarter" idx="24" hasCustomPrompt="1"/>
          </p:nvPr>
        </p:nvSpPr>
        <p:spPr>
          <a:xfrm>
            <a:off x="6870816" y="4884039"/>
            <a:ext cx="2281237" cy="347662"/>
          </a:xfrm>
        </p:spPr>
        <p:txBody>
          <a:bodyPr lIns="0" tIns="0" rIns="0" bIns="0">
            <a:noAutofit/>
          </a:bodyPr>
          <a:lstStyle>
            <a:lvl1pPr marL="0" indent="0" algn="l">
              <a:lnSpc>
                <a:spcPct val="100000"/>
              </a:lnSpc>
              <a:spcBef>
                <a:spcPts val="0"/>
              </a:spcBef>
              <a:buNone/>
              <a:defRPr sz="1400" b="0" spc="20" baseline="0">
                <a:solidFill>
                  <a:schemeClr val="tx1"/>
                </a:solidFill>
                <a:latin typeface="+mn-lt"/>
              </a:defRPr>
            </a:lvl1pPr>
          </a:lstStyle>
          <a:p>
            <a:pPr lvl="0"/>
            <a:r>
              <a:rPr lang="en-US" dirty="0"/>
              <a:t>Title</a:t>
            </a:r>
          </a:p>
        </p:txBody>
      </p:sp>
      <p:sp>
        <p:nvSpPr>
          <p:cNvPr id="3" name="Date Placeholder 2">
            <a:extLst>
              <a:ext uri="{FF2B5EF4-FFF2-40B4-BE49-F238E27FC236}">
                <a16:creationId xmlns:a16="http://schemas.microsoft.com/office/drawing/2014/main" id="{A0C71211-4520-46A1-9487-4AE49C3239EF}"/>
              </a:ext>
            </a:extLst>
          </p:cNvPr>
          <p:cNvSpPr>
            <a:spLocks noGrp="1"/>
          </p:cNvSpPr>
          <p:nvPr>
            <p:ph type="dt" sz="half" idx="10"/>
          </p:nvPr>
        </p:nvSpPr>
        <p:spPr>
          <a:xfrm>
            <a:off x="381000" y="6356350"/>
            <a:ext cx="1569803" cy="365125"/>
          </a:xfrm>
        </p:spPr>
        <p:txBody>
          <a:bodyPr>
            <a:noAutofit/>
          </a:bodyPr>
          <a:lstStyle>
            <a:lvl1pPr>
              <a:defRPr>
                <a:solidFill>
                  <a:schemeClr val="accent3"/>
                </a:solidFill>
                <a:latin typeface="+mn-lt"/>
              </a:defRPr>
            </a:lvl1pPr>
          </a:lstStyle>
          <a:p>
            <a:fld id="{9A85C5CA-AE29-AB4C-8F85-0373C72001D8}" type="datetime1">
              <a:rPr lang="en-US" smtClean="0"/>
              <a:pPr/>
              <a:t>5/4/2023</a:t>
            </a:fld>
            <a:endParaRPr lang="en-US" dirty="0"/>
          </a:p>
        </p:txBody>
      </p:sp>
      <p:sp>
        <p:nvSpPr>
          <p:cNvPr id="4" name="Footer Placeholder 3">
            <a:extLst>
              <a:ext uri="{FF2B5EF4-FFF2-40B4-BE49-F238E27FC236}">
                <a16:creationId xmlns:a16="http://schemas.microsoft.com/office/drawing/2014/main" id="{96356206-85FD-45F5-A1F7-128DB34C860F}"/>
              </a:ext>
            </a:extLst>
          </p:cNvPr>
          <p:cNvSpPr>
            <a:spLocks noGrp="1"/>
          </p:cNvSpPr>
          <p:nvPr>
            <p:ph type="ftr" sz="quarter" idx="11"/>
          </p:nvPr>
        </p:nvSpPr>
        <p:spPr>
          <a:xfrm>
            <a:off x="2871106" y="6356350"/>
            <a:ext cx="4114800" cy="365125"/>
          </a:xfrm>
        </p:spPr>
        <p:txBody>
          <a:bodyPr>
            <a:noAutofit/>
          </a:bodyPr>
          <a:lstStyle>
            <a:lvl1pPr>
              <a:defRPr>
                <a:solidFill>
                  <a:schemeClr val="accent3"/>
                </a:solidFill>
                <a:latin typeface="+mn-lt"/>
              </a:defRPr>
            </a:lvl1pPr>
          </a:lstStyle>
          <a:p>
            <a:r>
              <a:rPr lang="en-US" dirty="0"/>
              <a:t>PRESENTATION TITLE</a:t>
            </a:r>
          </a:p>
        </p:txBody>
      </p:sp>
      <p:sp>
        <p:nvSpPr>
          <p:cNvPr id="5" name="Slide Number Placeholder 4">
            <a:extLst>
              <a:ext uri="{FF2B5EF4-FFF2-40B4-BE49-F238E27FC236}">
                <a16:creationId xmlns:a16="http://schemas.microsoft.com/office/drawing/2014/main" id="{0203763F-C8CD-4BCB-9A0A-B10F000BC1DB}"/>
              </a:ext>
            </a:extLst>
          </p:cNvPr>
          <p:cNvSpPr>
            <a:spLocks noGrp="1"/>
          </p:cNvSpPr>
          <p:nvPr>
            <p:ph type="sldNum" sz="quarter" idx="12"/>
          </p:nvPr>
        </p:nvSpPr>
        <p:spPr>
          <a:xfrm>
            <a:off x="8332334" y="6356350"/>
            <a:ext cx="1167495" cy="365125"/>
          </a:xfrm>
        </p:spPr>
        <p:txBody>
          <a:bodyPr>
            <a:noAutofit/>
          </a:bodyPr>
          <a:lstStyle>
            <a:lvl1pPr>
              <a:defRPr>
                <a:solidFill>
                  <a:schemeClr val="accent3"/>
                </a:solidFill>
                <a:latin typeface="+mn-lt"/>
              </a:defRPr>
            </a:lvl1pPr>
          </a:lstStyle>
          <a:p>
            <a:fld id="{294A09A9-5501-47C1-A89A-A340965A2BE2}" type="slidenum">
              <a:rPr lang="en-US" smtClean="0"/>
              <a:pPr/>
              <a:t>‹#›</a:t>
            </a:fld>
            <a:endParaRPr lang="en-US" dirty="0"/>
          </a:p>
        </p:txBody>
      </p:sp>
      <p:sp>
        <p:nvSpPr>
          <p:cNvPr id="19" name="Freeform 18">
            <a:extLst>
              <a:ext uri="{FF2B5EF4-FFF2-40B4-BE49-F238E27FC236}">
                <a16:creationId xmlns:a16="http://schemas.microsoft.com/office/drawing/2014/main" id="{AAB3BC7E-B34F-EF47-B125-1574C5484E22}"/>
              </a:ext>
            </a:extLst>
          </p:cNvPr>
          <p:cNvSpPr/>
          <p:nvPr userDrawn="1"/>
        </p:nvSpPr>
        <p:spPr>
          <a:xfrm rot="16200000" flipV="1">
            <a:off x="9499940" y="355410"/>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Freeform 20">
            <a:extLst>
              <a:ext uri="{FF2B5EF4-FFF2-40B4-BE49-F238E27FC236}">
                <a16:creationId xmlns:a16="http://schemas.microsoft.com/office/drawing/2014/main" id="{7CBC82D0-4F72-C649-8B7F-D4B087957B6C}"/>
              </a:ext>
            </a:extLst>
          </p:cNvPr>
          <p:cNvSpPr/>
          <p:nvPr userDrawn="1"/>
        </p:nvSpPr>
        <p:spPr>
          <a:xfrm flipH="1">
            <a:off x="10866436" y="1879977"/>
            <a:ext cx="1325563" cy="1325563"/>
          </a:xfrm>
          <a:custGeom>
            <a:avLst/>
            <a:gdLst>
              <a:gd name="connsiteX0" fmla="*/ 0 w 1167493"/>
              <a:gd name="connsiteY0" fmla="*/ 0 h 1167493"/>
              <a:gd name="connsiteX1" fmla="*/ 1167493 w 1167493"/>
              <a:gd name="connsiteY1" fmla="*/ 0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lnTo>
                  <a:pt x="1167493" y="0"/>
                </a:lnTo>
                <a:cubicBezTo>
                  <a:pt x="522704" y="0"/>
                  <a:pt x="0" y="522704"/>
                  <a:pt x="0" y="1167493"/>
                </a:cubicBez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5" name="Freeform 24">
            <a:extLst>
              <a:ext uri="{FF2B5EF4-FFF2-40B4-BE49-F238E27FC236}">
                <a16:creationId xmlns:a16="http://schemas.microsoft.com/office/drawing/2014/main" id="{9383F23A-D872-2A4C-B386-A9D269BE694D}"/>
              </a:ext>
            </a:extLst>
          </p:cNvPr>
          <p:cNvSpPr/>
          <p:nvPr userDrawn="1"/>
        </p:nvSpPr>
        <p:spPr>
          <a:xfrm>
            <a:off x="11024507" y="-1664"/>
            <a:ext cx="1167494" cy="1881641"/>
          </a:xfrm>
          <a:custGeom>
            <a:avLst/>
            <a:gdLst>
              <a:gd name="connsiteX0" fmla="*/ 1167473 w 1167494"/>
              <a:gd name="connsiteY0" fmla="*/ 0 h 1881641"/>
              <a:gd name="connsiteX1" fmla="*/ 1167493 w 1167494"/>
              <a:gd name="connsiteY1" fmla="*/ 0 h 1881641"/>
              <a:gd name="connsiteX2" fmla="*/ 1167493 w 1167494"/>
              <a:gd name="connsiteY2" fmla="*/ 714148 h 1881641"/>
              <a:gd name="connsiteX3" fmla="*/ 1166666 w 1167494"/>
              <a:gd name="connsiteY3" fmla="*/ 730534 h 1881641"/>
              <a:gd name="connsiteX4" fmla="*/ 1167494 w 1167494"/>
              <a:gd name="connsiteY4" fmla="*/ 730534 h 1881641"/>
              <a:gd name="connsiteX5" fmla="*/ 1167494 w 1167494"/>
              <a:gd name="connsiteY5" fmla="*/ 1378059 h 1881641"/>
              <a:gd name="connsiteX6" fmla="*/ 1167493 w 1167494"/>
              <a:gd name="connsiteY6" fmla="*/ 1378059 h 1881641"/>
              <a:gd name="connsiteX7" fmla="*/ 1167493 w 1167494"/>
              <a:gd name="connsiteY7" fmla="*/ 1881641 h 1881641"/>
              <a:gd name="connsiteX8" fmla="*/ 0 w 1167494"/>
              <a:gd name="connsiteY8" fmla="*/ 1881641 h 1881641"/>
              <a:gd name="connsiteX9" fmla="*/ 0 w 1167494"/>
              <a:gd name="connsiteY9" fmla="*/ 1234116 h 1881641"/>
              <a:gd name="connsiteX10" fmla="*/ 0 w 1167494"/>
              <a:gd name="connsiteY10" fmla="*/ 1167492 h 1881641"/>
              <a:gd name="connsiteX11" fmla="*/ 1048124 w 1167494"/>
              <a:gd name="connsiteY11" fmla="*/ 6027 h 1881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7494" h="1881641">
                <a:moveTo>
                  <a:pt x="1167473" y="0"/>
                </a:moveTo>
                <a:lnTo>
                  <a:pt x="1167493" y="0"/>
                </a:lnTo>
                <a:lnTo>
                  <a:pt x="1167493" y="714148"/>
                </a:lnTo>
                <a:lnTo>
                  <a:pt x="1166666" y="730534"/>
                </a:lnTo>
                <a:lnTo>
                  <a:pt x="1167494" y="730534"/>
                </a:lnTo>
                <a:lnTo>
                  <a:pt x="1167494" y="1378059"/>
                </a:lnTo>
                <a:lnTo>
                  <a:pt x="1167493" y="1378059"/>
                </a:lnTo>
                <a:lnTo>
                  <a:pt x="1167493" y="1881641"/>
                </a:lnTo>
                <a:lnTo>
                  <a:pt x="0" y="1881641"/>
                </a:lnTo>
                <a:lnTo>
                  <a:pt x="0" y="1234116"/>
                </a:lnTo>
                <a:lnTo>
                  <a:pt x="0" y="1167492"/>
                </a:lnTo>
                <a:cubicBezTo>
                  <a:pt x="0" y="563002"/>
                  <a:pt x="459408" y="65814"/>
                  <a:pt x="1048124" y="6027"/>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6" name="Oval 25">
            <a:extLst>
              <a:ext uri="{FF2B5EF4-FFF2-40B4-BE49-F238E27FC236}">
                <a16:creationId xmlns:a16="http://schemas.microsoft.com/office/drawing/2014/main" id="{9221FFDB-AAE2-5943-97A1-82D66AE05DB4}"/>
              </a:ext>
            </a:extLst>
          </p:cNvPr>
          <p:cNvSpPr/>
          <p:nvPr userDrawn="1"/>
        </p:nvSpPr>
        <p:spPr>
          <a:xfrm>
            <a:off x="10334091" y="2737752"/>
            <a:ext cx="1380830" cy="138083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27" name="Freeform 26">
            <a:extLst>
              <a:ext uri="{FF2B5EF4-FFF2-40B4-BE49-F238E27FC236}">
                <a16:creationId xmlns:a16="http://schemas.microsoft.com/office/drawing/2014/main" id="{2E58EEF7-63CA-A845-BAC4-9D3BE05918B5}"/>
              </a:ext>
            </a:extLst>
          </p:cNvPr>
          <p:cNvSpPr/>
          <p:nvPr userDrawn="1"/>
        </p:nvSpPr>
        <p:spPr>
          <a:xfrm rot="16200000" flipH="1">
            <a:off x="10667432" y="5333432"/>
            <a:ext cx="1881641" cy="1167493"/>
          </a:xfrm>
          <a:custGeom>
            <a:avLst/>
            <a:gdLst>
              <a:gd name="connsiteX0" fmla="*/ 1881641 w 1881641"/>
              <a:gd name="connsiteY0" fmla="*/ 1167473 h 1167493"/>
              <a:gd name="connsiteX1" fmla="*/ 1881641 w 1881641"/>
              <a:gd name="connsiteY1" fmla="*/ 1167493 h 1167493"/>
              <a:gd name="connsiteX2" fmla="*/ 1167493 w 1881641"/>
              <a:gd name="connsiteY2" fmla="*/ 1167493 h 1167493"/>
              <a:gd name="connsiteX3" fmla="*/ 0 w 1881641"/>
              <a:gd name="connsiteY3" fmla="*/ 0 h 1167493"/>
              <a:gd name="connsiteX4" fmla="*/ 714149 w 1881641"/>
              <a:gd name="connsiteY4" fmla="*/ 0 h 1167493"/>
              <a:gd name="connsiteX5" fmla="*/ 1875614 w 1881641"/>
              <a:gd name="connsiteY5" fmla="*/ 1048124 h 1167493"/>
              <a:gd name="connsiteX6" fmla="*/ 1881641 w 1881641"/>
              <a:gd name="connsiteY6" fmla="*/ 1167473 h 11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1641" h="1167493">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8" name="Freeform 27">
            <a:extLst>
              <a:ext uri="{FF2B5EF4-FFF2-40B4-BE49-F238E27FC236}">
                <a16:creationId xmlns:a16="http://schemas.microsoft.com/office/drawing/2014/main" id="{757A4624-D8ED-2E4B-AF8C-00DFA6A72D5F}"/>
              </a:ext>
            </a:extLst>
          </p:cNvPr>
          <p:cNvSpPr/>
          <p:nvPr userDrawn="1"/>
        </p:nvSpPr>
        <p:spPr>
          <a:xfrm flipV="1">
            <a:off x="9857012" y="3651505"/>
            <a:ext cx="1325563" cy="1325563"/>
          </a:xfrm>
          <a:custGeom>
            <a:avLst/>
            <a:gdLst>
              <a:gd name="connsiteX0" fmla="*/ 0 w 1167493"/>
              <a:gd name="connsiteY0" fmla="*/ 0 h 1167493"/>
              <a:gd name="connsiteX1" fmla="*/ 1167493 w 1167493"/>
              <a:gd name="connsiteY1" fmla="*/ 0 h 1167493"/>
              <a:gd name="connsiteX2" fmla="*/ 0 w 1167493"/>
              <a:gd name="connsiteY2" fmla="*/ 1167493 h 1167493"/>
              <a:gd name="connsiteX3" fmla="*/ 0 w 1167493"/>
              <a:gd name="connsiteY3" fmla="*/ 0 h 1167493"/>
            </a:gdLst>
            <a:ahLst/>
            <a:cxnLst>
              <a:cxn ang="0">
                <a:pos x="connsiteX0" y="connsiteY0"/>
              </a:cxn>
              <a:cxn ang="0">
                <a:pos x="connsiteX1" y="connsiteY1"/>
              </a:cxn>
              <a:cxn ang="0">
                <a:pos x="connsiteX2" y="connsiteY2"/>
              </a:cxn>
              <a:cxn ang="0">
                <a:pos x="connsiteX3" y="connsiteY3"/>
              </a:cxn>
            </a:cxnLst>
            <a:rect l="l" t="t" r="r" b="b"/>
            <a:pathLst>
              <a:path w="1167493" h="1167493">
                <a:moveTo>
                  <a:pt x="0" y="0"/>
                </a:moveTo>
                <a:lnTo>
                  <a:pt x="1167493" y="0"/>
                </a:lnTo>
                <a:cubicBezTo>
                  <a:pt x="522704" y="0"/>
                  <a:pt x="0" y="522704"/>
                  <a:pt x="0" y="1167493"/>
                </a:cubicBez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9" name="Freeform 28">
            <a:extLst>
              <a:ext uri="{FF2B5EF4-FFF2-40B4-BE49-F238E27FC236}">
                <a16:creationId xmlns:a16="http://schemas.microsoft.com/office/drawing/2014/main" id="{DF312EF8-91BE-5946-BE31-8CFE107A2FEA}"/>
              </a:ext>
            </a:extLst>
          </p:cNvPr>
          <p:cNvSpPr/>
          <p:nvPr userDrawn="1"/>
        </p:nvSpPr>
        <p:spPr>
          <a:xfrm flipH="1" flipV="1">
            <a:off x="9857013" y="4976359"/>
            <a:ext cx="1167494" cy="1881641"/>
          </a:xfrm>
          <a:custGeom>
            <a:avLst/>
            <a:gdLst>
              <a:gd name="connsiteX0" fmla="*/ 1167473 w 1167494"/>
              <a:gd name="connsiteY0" fmla="*/ 0 h 1881641"/>
              <a:gd name="connsiteX1" fmla="*/ 1167493 w 1167494"/>
              <a:gd name="connsiteY1" fmla="*/ 0 h 1881641"/>
              <a:gd name="connsiteX2" fmla="*/ 1167493 w 1167494"/>
              <a:gd name="connsiteY2" fmla="*/ 714148 h 1881641"/>
              <a:gd name="connsiteX3" fmla="*/ 1166666 w 1167494"/>
              <a:gd name="connsiteY3" fmla="*/ 730534 h 1881641"/>
              <a:gd name="connsiteX4" fmla="*/ 1167494 w 1167494"/>
              <a:gd name="connsiteY4" fmla="*/ 730534 h 1881641"/>
              <a:gd name="connsiteX5" fmla="*/ 1167494 w 1167494"/>
              <a:gd name="connsiteY5" fmla="*/ 1378059 h 1881641"/>
              <a:gd name="connsiteX6" fmla="*/ 1167493 w 1167494"/>
              <a:gd name="connsiteY6" fmla="*/ 1378059 h 1881641"/>
              <a:gd name="connsiteX7" fmla="*/ 1167493 w 1167494"/>
              <a:gd name="connsiteY7" fmla="*/ 1881641 h 1881641"/>
              <a:gd name="connsiteX8" fmla="*/ 0 w 1167494"/>
              <a:gd name="connsiteY8" fmla="*/ 1881641 h 1881641"/>
              <a:gd name="connsiteX9" fmla="*/ 0 w 1167494"/>
              <a:gd name="connsiteY9" fmla="*/ 1234116 h 1881641"/>
              <a:gd name="connsiteX10" fmla="*/ 0 w 1167494"/>
              <a:gd name="connsiteY10" fmla="*/ 1167492 h 1881641"/>
              <a:gd name="connsiteX11" fmla="*/ 1048124 w 1167494"/>
              <a:gd name="connsiteY11" fmla="*/ 6027 h 1881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7494" h="1881641">
                <a:moveTo>
                  <a:pt x="1167473" y="0"/>
                </a:moveTo>
                <a:lnTo>
                  <a:pt x="1167493" y="0"/>
                </a:lnTo>
                <a:lnTo>
                  <a:pt x="1167493" y="714148"/>
                </a:lnTo>
                <a:lnTo>
                  <a:pt x="1166666" y="730534"/>
                </a:lnTo>
                <a:lnTo>
                  <a:pt x="1167494" y="730534"/>
                </a:lnTo>
                <a:lnTo>
                  <a:pt x="1167494" y="1378059"/>
                </a:lnTo>
                <a:lnTo>
                  <a:pt x="1167493" y="1378059"/>
                </a:lnTo>
                <a:lnTo>
                  <a:pt x="1167493" y="1881641"/>
                </a:lnTo>
                <a:lnTo>
                  <a:pt x="0" y="1881641"/>
                </a:lnTo>
                <a:lnTo>
                  <a:pt x="0" y="1234116"/>
                </a:lnTo>
                <a:lnTo>
                  <a:pt x="0" y="1167492"/>
                </a:lnTo>
                <a:cubicBezTo>
                  <a:pt x="0" y="563002"/>
                  <a:pt x="459408" y="65814"/>
                  <a:pt x="1048124" y="6027"/>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31544191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hole team">
    <p:bg>
      <p:bgPr>
        <a:solidFill>
          <a:schemeClr val="accent2"/>
        </a:solidFill>
        <a:effectLst/>
      </p:bgPr>
    </p:bg>
    <p:spTree>
      <p:nvGrpSpPr>
        <p:cNvPr id="1" name=""/>
        <p:cNvGrpSpPr/>
        <p:nvPr/>
      </p:nvGrpSpPr>
      <p:grpSpPr>
        <a:xfrm>
          <a:off x="0" y="0"/>
          <a:ext cx="0" cy="0"/>
          <a:chOff x="0" y="0"/>
          <a:chExt cx="0" cy="0"/>
        </a:xfrm>
      </p:grpSpPr>
      <p:sp>
        <p:nvSpPr>
          <p:cNvPr id="54" name="Title 1">
            <a:extLst>
              <a:ext uri="{FF2B5EF4-FFF2-40B4-BE49-F238E27FC236}">
                <a16:creationId xmlns:a16="http://schemas.microsoft.com/office/drawing/2014/main" id="{6825B690-1AD7-4243-AC42-D2CF19B7B02C}"/>
              </a:ext>
            </a:extLst>
          </p:cNvPr>
          <p:cNvSpPr>
            <a:spLocks noGrp="1"/>
          </p:cNvSpPr>
          <p:nvPr>
            <p:ph type="title"/>
          </p:nvPr>
        </p:nvSpPr>
        <p:spPr>
          <a:xfrm>
            <a:off x="750430" y="381000"/>
            <a:ext cx="10678142" cy="1325563"/>
          </a:xfrm>
        </p:spPr>
        <p:txBody>
          <a:bodyPr lIns="0" anchor="b">
            <a:noAutofit/>
          </a:bodyPr>
          <a:lstStyle>
            <a:lvl1pPr>
              <a:defRPr sz="4800" b="1">
                <a:latin typeface="+mj-lt"/>
              </a:defRPr>
            </a:lvl1pPr>
          </a:lstStyle>
          <a:p>
            <a:r>
              <a:rPr lang="tr-TR"/>
              <a:t>Asıl başlık stilini düzenlemek için tıklayın</a:t>
            </a:r>
            <a:endParaRPr lang="en-US" dirty="0"/>
          </a:p>
        </p:txBody>
      </p:sp>
      <p:sp>
        <p:nvSpPr>
          <p:cNvPr id="6" name="Picture Placeholder 23">
            <a:extLst>
              <a:ext uri="{FF2B5EF4-FFF2-40B4-BE49-F238E27FC236}">
                <a16:creationId xmlns:a16="http://schemas.microsoft.com/office/drawing/2014/main" id="{5E48B363-63E8-4F17-842B-53AD935A6529}"/>
              </a:ext>
            </a:extLst>
          </p:cNvPr>
          <p:cNvSpPr>
            <a:spLocks noGrp="1"/>
          </p:cNvSpPr>
          <p:nvPr>
            <p:ph type="pic" sz="quarter" idx="13"/>
          </p:nvPr>
        </p:nvSpPr>
        <p:spPr>
          <a:xfrm>
            <a:off x="750429" y="2068734"/>
            <a:ext cx="904987" cy="905641"/>
          </a:xfrm>
        </p:spPr>
        <p:txBody>
          <a:bodyPr>
            <a:noAutofit/>
          </a:bodyPr>
          <a:lstStyle>
            <a:lvl1pPr marL="0" indent="0">
              <a:buNone/>
              <a:defRPr sz="1400">
                <a:solidFill>
                  <a:schemeClr val="tx1"/>
                </a:solidFill>
              </a:defRPr>
            </a:lvl1pPr>
          </a:lstStyle>
          <a:p>
            <a:r>
              <a:rPr lang="tr-TR"/>
              <a:t>Resim eklemek için simgeye tıklayın</a:t>
            </a:r>
            <a:endParaRPr lang="en-US" dirty="0"/>
          </a:p>
        </p:txBody>
      </p:sp>
      <p:sp>
        <p:nvSpPr>
          <p:cNvPr id="31" name="Text Placeholder 28">
            <a:extLst>
              <a:ext uri="{FF2B5EF4-FFF2-40B4-BE49-F238E27FC236}">
                <a16:creationId xmlns:a16="http://schemas.microsoft.com/office/drawing/2014/main" id="{1825005B-0520-EC49-9A5C-554CB700387B}"/>
              </a:ext>
            </a:extLst>
          </p:cNvPr>
          <p:cNvSpPr>
            <a:spLocks noGrp="1"/>
          </p:cNvSpPr>
          <p:nvPr>
            <p:ph type="body" sz="quarter" idx="17" hasCustomPrompt="1"/>
          </p:nvPr>
        </p:nvSpPr>
        <p:spPr>
          <a:xfrm>
            <a:off x="750430" y="2994545"/>
            <a:ext cx="2281237" cy="347662"/>
          </a:xfrm>
        </p:spPr>
        <p:txBody>
          <a:bodyPr lIns="0" tIns="0" rIns="0" bIns="0" anchor="b" anchorCtr="0">
            <a:noAutofit/>
          </a:bodyPr>
          <a:lstStyle>
            <a:lvl1pPr marL="0" indent="0" algn="l">
              <a:lnSpc>
                <a:spcPct val="100000"/>
              </a:lnSpc>
              <a:spcBef>
                <a:spcPts val="0"/>
              </a:spcBef>
              <a:buNone/>
              <a:defRPr sz="1800" b="1" spc="20" baseline="0">
                <a:solidFill>
                  <a:schemeClr val="tx1"/>
                </a:solidFill>
                <a:latin typeface="+mn-lt"/>
              </a:defRPr>
            </a:lvl1pPr>
          </a:lstStyle>
          <a:p>
            <a:pPr lvl="0"/>
            <a:r>
              <a:rPr lang="en-US" dirty="0"/>
              <a:t>Name</a:t>
            </a:r>
          </a:p>
        </p:txBody>
      </p:sp>
      <p:sp>
        <p:nvSpPr>
          <p:cNvPr id="32" name="Text Placeholder 28">
            <a:extLst>
              <a:ext uri="{FF2B5EF4-FFF2-40B4-BE49-F238E27FC236}">
                <a16:creationId xmlns:a16="http://schemas.microsoft.com/office/drawing/2014/main" id="{B6697B92-AF89-2C46-BC1E-6CB47E8EA421}"/>
              </a:ext>
            </a:extLst>
          </p:cNvPr>
          <p:cNvSpPr>
            <a:spLocks noGrp="1"/>
          </p:cNvSpPr>
          <p:nvPr>
            <p:ph type="body" sz="quarter" idx="18" hasCustomPrompt="1"/>
          </p:nvPr>
        </p:nvSpPr>
        <p:spPr>
          <a:xfrm>
            <a:off x="750429" y="3379791"/>
            <a:ext cx="2281237" cy="347662"/>
          </a:xfrm>
        </p:spPr>
        <p:txBody>
          <a:bodyPr lIns="0" tIns="0" rIns="0" bIns="0">
            <a:noAutofit/>
          </a:bodyPr>
          <a:lstStyle>
            <a:lvl1pPr marL="0" indent="0" algn="l">
              <a:lnSpc>
                <a:spcPct val="100000"/>
              </a:lnSpc>
              <a:spcBef>
                <a:spcPts val="0"/>
              </a:spcBef>
              <a:buNone/>
              <a:defRPr sz="1400" b="0" spc="20" baseline="0">
                <a:solidFill>
                  <a:schemeClr val="tx1"/>
                </a:solidFill>
                <a:latin typeface="+mn-lt"/>
              </a:defRPr>
            </a:lvl1pPr>
          </a:lstStyle>
          <a:p>
            <a:pPr lvl="0"/>
            <a:r>
              <a:rPr lang="en-US" dirty="0"/>
              <a:t>Title</a:t>
            </a:r>
          </a:p>
        </p:txBody>
      </p:sp>
      <p:sp>
        <p:nvSpPr>
          <p:cNvPr id="33" name="Picture Placeholder 23">
            <a:extLst>
              <a:ext uri="{FF2B5EF4-FFF2-40B4-BE49-F238E27FC236}">
                <a16:creationId xmlns:a16="http://schemas.microsoft.com/office/drawing/2014/main" id="{FA9FEBB0-45F1-DF45-89C4-B343F8B20BA0}"/>
              </a:ext>
            </a:extLst>
          </p:cNvPr>
          <p:cNvSpPr>
            <a:spLocks noGrp="1"/>
          </p:cNvSpPr>
          <p:nvPr>
            <p:ph type="pic" sz="quarter" idx="28"/>
          </p:nvPr>
        </p:nvSpPr>
        <p:spPr>
          <a:xfrm>
            <a:off x="3549397" y="2068734"/>
            <a:ext cx="904987" cy="905641"/>
          </a:xfrm>
        </p:spPr>
        <p:txBody>
          <a:bodyPr>
            <a:noAutofit/>
          </a:bodyPr>
          <a:lstStyle>
            <a:lvl1pPr marL="0" indent="0">
              <a:buNone/>
              <a:defRPr sz="1400">
                <a:solidFill>
                  <a:schemeClr val="tx1"/>
                </a:solidFill>
              </a:defRPr>
            </a:lvl1pPr>
          </a:lstStyle>
          <a:p>
            <a:r>
              <a:rPr lang="tr-TR"/>
              <a:t>Resim eklemek için simgeye tıklayın</a:t>
            </a:r>
            <a:endParaRPr lang="en-US" dirty="0"/>
          </a:p>
        </p:txBody>
      </p:sp>
      <p:sp>
        <p:nvSpPr>
          <p:cNvPr id="34" name="Text Placeholder 28">
            <a:extLst>
              <a:ext uri="{FF2B5EF4-FFF2-40B4-BE49-F238E27FC236}">
                <a16:creationId xmlns:a16="http://schemas.microsoft.com/office/drawing/2014/main" id="{EF331731-A7FC-C245-A9C1-0B1A2E994DB6}"/>
              </a:ext>
            </a:extLst>
          </p:cNvPr>
          <p:cNvSpPr>
            <a:spLocks noGrp="1"/>
          </p:cNvSpPr>
          <p:nvPr>
            <p:ph type="body" sz="quarter" idx="29" hasCustomPrompt="1"/>
          </p:nvPr>
        </p:nvSpPr>
        <p:spPr>
          <a:xfrm>
            <a:off x="3549398" y="2994545"/>
            <a:ext cx="2281237" cy="347662"/>
          </a:xfrm>
        </p:spPr>
        <p:txBody>
          <a:bodyPr lIns="0" tIns="0" rIns="0" bIns="0" anchor="b" anchorCtr="0">
            <a:noAutofit/>
          </a:bodyPr>
          <a:lstStyle>
            <a:lvl1pPr marL="0" indent="0" algn="l">
              <a:lnSpc>
                <a:spcPct val="100000"/>
              </a:lnSpc>
              <a:spcBef>
                <a:spcPts val="0"/>
              </a:spcBef>
              <a:buNone/>
              <a:defRPr sz="1800" b="1" spc="20" baseline="0">
                <a:solidFill>
                  <a:schemeClr val="tx1"/>
                </a:solidFill>
                <a:latin typeface="+mn-lt"/>
              </a:defRPr>
            </a:lvl1pPr>
          </a:lstStyle>
          <a:p>
            <a:pPr lvl="0"/>
            <a:r>
              <a:rPr lang="en-US" dirty="0"/>
              <a:t>Name</a:t>
            </a:r>
          </a:p>
        </p:txBody>
      </p:sp>
      <p:sp>
        <p:nvSpPr>
          <p:cNvPr id="35" name="Text Placeholder 28">
            <a:extLst>
              <a:ext uri="{FF2B5EF4-FFF2-40B4-BE49-F238E27FC236}">
                <a16:creationId xmlns:a16="http://schemas.microsoft.com/office/drawing/2014/main" id="{313B974E-E762-EE48-B2DF-C8F10DF73444}"/>
              </a:ext>
            </a:extLst>
          </p:cNvPr>
          <p:cNvSpPr>
            <a:spLocks noGrp="1"/>
          </p:cNvSpPr>
          <p:nvPr>
            <p:ph type="body" sz="quarter" idx="30" hasCustomPrompt="1"/>
          </p:nvPr>
        </p:nvSpPr>
        <p:spPr>
          <a:xfrm>
            <a:off x="3549397" y="3379791"/>
            <a:ext cx="2281237" cy="347662"/>
          </a:xfrm>
        </p:spPr>
        <p:txBody>
          <a:bodyPr lIns="0" tIns="0" rIns="0" bIns="0">
            <a:noAutofit/>
          </a:bodyPr>
          <a:lstStyle>
            <a:lvl1pPr marL="0" indent="0" algn="l">
              <a:lnSpc>
                <a:spcPct val="100000"/>
              </a:lnSpc>
              <a:spcBef>
                <a:spcPts val="0"/>
              </a:spcBef>
              <a:buNone/>
              <a:defRPr sz="1400" b="0" spc="20" baseline="0">
                <a:solidFill>
                  <a:schemeClr val="tx1"/>
                </a:solidFill>
                <a:latin typeface="+mn-lt"/>
              </a:defRPr>
            </a:lvl1pPr>
          </a:lstStyle>
          <a:p>
            <a:pPr lvl="0"/>
            <a:r>
              <a:rPr lang="en-US" dirty="0"/>
              <a:t>Title</a:t>
            </a:r>
          </a:p>
        </p:txBody>
      </p:sp>
      <p:sp>
        <p:nvSpPr>
          <p:cNvPr id="36" name="Picture Placeholder 23">
            <a:extLst>
              <a:ext uri="{FF2B5EF4-FFF2-40B4-BE49-F238E27FC236}">
                <a16:creationId xmlns:a16="http://schemas.microsoft.com/office/drawing/2014/main" id="{8BA62E8C-79E6-D245-B706-FFB1E051B2D6}"/>
              </a:ext>
            </a:extLst>
          </p:cNvPr>
          <p:cNvSpPr>
            <a:spLocks noGrp="1"/>
          </p:cNvSpPr>
          <p:nvPr>
            <p:ph type="pic" sz="quarter" idx="31"/>
          </p:nvPr>
        </p:nvSpPr>
        <p:spPr>
          <a:xfrm>
            <a:off x="6348367" y="2068734"/>
            <a:ext cx="904987" cy="905641"/>
          </a:xfrm>
        </p:spPr>
        <p:txBody>
          <a:bodyPr>
            <a:noAutofit/>
          </a:bodyPr>
          <a:lstStyle>
            <a:lvl1pPr marL="0" indent="0">
              <a:buNone/>
              <a:defRPr sz="1400">
                <a:solidFill>
                  <a:schemeClr val="tx1"/>
                </a:solidFill>
              </a:defRPr>
            </a:lvl1pPr>
          </a:lstStyle>
          <a:p>
            <a:r>
              <a:rPr lang="tr-TR"/>
              <a:t>Resim eklemek için simgeye tıklayın</a:t>
            </a:r>
            <a:endParaRPr lang="en-US" dirty="0"/>
          </a:p>
        </p:txBody>
      </p:sp>
      <p:sp>
        <p:nvSpPr>
          <p:cNvPr id="37" name="Text Placeholder 28">
            <a:extLst>
              <a:ext uri="{FF2B5EF4-FFF2-40B4-BE49-F238E27FC236}">
                <a16:creationId xmlns:a16="http://schemas.microsoft.com/office/drawing/2014/main" id="{4199EE50-5386-0446-8ADA-23C1B0D6EA4F}"/>
              </a:ext>
            </a:extLst>
          </p:cNvPr>
          <p:cNvSpPr>
            <a:spLocks noGrp="1"/>
          </p:cNvSpPr>
          <p:nvPr>
            <p:ph type="body" sz="quarter" idx="32" hasCustomPrompt="1"/>
          </p:nvPr>
        </p:nvSpPr>
        <p:spPr>
          <a:xfrm>
            <a:off x="6348368" y="2994545"/>
            <a:ext cx="2281237" cy="347662"/>
          </a:xfrm>
        </p:spPr>
        <p:txBody>
          <a:bodyPr lIns="0" tIns="0" rIns="0" bIns="0" anchor="b" anchorCtr="0">
            <a:noAutofit/>
          </a:bodyPr>
          <a:lstStyle>
            <a:lvl1pPr marL="0" indent="0" algn="l">
              <a:lnSpc>
                <a:spcPct val="100000"/>
              </a:lnSpc>
              <a:spcBef>
                <a:spcPts val="0"/>
              </a:spcBef>
              <a:buNone/>
              <a:defRPr sz="1800" b="1" spc="20" baseline="0">
                <a:solidFill>
                  <a:schemeClr val="tx1"/>
                </a:solidFill>
                <a:latin typeface="+mn-lt"/>
              </a:defRPr>
            </a:lvl1pPr>
          </a:lstStyle>
          <a:p>
            <a:pPr lvl="0"/>
            <a:r>
              <a:rPr lang="en-US" dirty="0"/>
              <a:t>Name</a:t>
            </a:r>
          </a:p>
        </p:txBody>
      </p:sp>
      <p:sp>
        <p:nvSpPr>
          <p:cNvPr id="38" name="Text Placeholder 28">
            <a:extLst>
              <a:ext uri="{FF2B5EF4-FFF2-40B4-BE49-F238E27FC236}">
                <a16:creationId xmlns:a16="http://schemas.microsoft.com/office/drawing/2014/main" id="{478AB5CA-B5A5-934D-BF51-1485953A703D}"/>
              </a:ext>
            </a:extLst>
          </p:cNvPr>
          <p:cNvSpPr>
            <a:spLocks noGrp="1"/>
          </p:cNvSpPr>
          <p:nvPr>
            <p:ph type="body" sz="quarter" idx="33" hasCustomPrompt="1"/>
          </p:nvPr>
        </p:nvSpPr>
        <p:spPr>
          <a:xfrm>
            <a:off x="6348367" y="3379791"/>
            <a:ext cx="2281237" cy="347662"/>
          </a:xfrm>
        </p:spPr>
        <p:txBody>
          <a:bodyPr lIns="0" tIns="0" rIns="0" bIns="0">
            <a:noAutofit/>
          </a:bodyPr>
          <a:lstStyle>
            <a:lvl1pPr marL="0" indent="0" algn="l">
              <a:lnSpc>
                <a:spcPct val="100000"/>
              </a:lnSpc>
              <a:spcBef>
                <a:spcPts val="0"/>
              </a:spcBef>
              <a:buNone/>
              <a:defRPr sz="1400" b="0" spc="20" baseline="0">
                <a:solidFill>
                  <a:schemeClr val="tx1"/>
                </a:solidFill>
                <a:latin typeface="+mn-lt"/>
              </a:defRPr>
            </a:lvl1pPr>
          </a:lstStyle>
          <a:p>
            <a:pPr lvl="0"/>
            <a:r>
              <a:rPr lang="en-US" dirty="0"/>
              <a:t>Title</a:t>
            </a:r>
          </a:p>
        </p:txBody>
      </p:sp>
      <p:sp>
        <p:nvSpPr>
          <p:cNvPr id="39" name="Picture Placeholder 23">
            <a:extLst>
              <a:ext uri="{FF2B5EF4-FFF2-40B4-BE49-F238E27FC236}">
                <a16:creationId xmlns:a16="http://schemas.microsoft.com/office/drawing/2014/main" id="{3D78BE06-1FC7-3C43-BD15-F4137B564B58}"/>
              </a:ext>
            </a:extLst>
          </p:cNvPr>
          <p:cNvSpPr>
            <a:spLocks noGrp="1"/>
          </p:cNvSpPr>
          <p:nvPr>
            <p:ph type="pic" sz="quarter" idx="34"/>
          </p:nvPr>
        </p:nvSpPr>
        <p:spPr>
          <a:xfrm>
            <a:off x="9147335" y="2068734"/>
            <a:ext cx="904987" cy="905641"/>
          </a:xfrm>
        </p:spPr>
        <p:txBody>
          <a:bodyPr>
            <a:noAutofit/>
          </a:bodyPr>
          <a:lstStyle>
            <a:lvl1pPr marL="0" indent="0">
              <a:buNone/>
              <a:defRPr sz="1400">
                <a:solidFill>
                  <a:schemeClr val="tx1"/>
                </a:solidFill>
              </a:defRPr>
            </a:lvl1pPr>
          </a:lstStyle>
          <a:p>
            <a:r>
              <a:rPr lang="tr-TR"/>
              <a:t>Resim eklemek için simgeye tıklayın</a:t>
            </a:r>
            <a:endParaRPr lang="en-US" dirty="0"/>
          </a:p>
        </p:txBody>
      </p:sp>
      <p:sp>
        <p:nvSpPr>
          <p:cNvPr id="40" name="Text Placeholder 28">
            <a:extLst>
              <a:ext uri="{FF2B5EF4-FFF2-40B4-BE49-F238E27FC236}">
                <a16:creationId xmlns:a16="http://schemas.microsoft.com/office/drawing/2014/main" id="{14F01FCC-4797-0343-8739-20331C751C18}"/>
              </a:ext>
            </a:extLst>
          </p:cNvPr>
          <p:cNvSpPr>
            <a:spLocks noGrp="1"/>
          </p:cNvSpPr>
          <p:nvPr>
            <p:ph type="body" sz="quarter" idx="35" hasCustomPrompt="1"/>
          </p:nvPr>
        </p:nvSpPr>
        <p:spPr>
          <a:xfrm>
            <a:off x="9147336" y="2994545"/>
            <a:ext cx="2281237" cy="347662"/>
          </a:xfrm>
        </p:spPr>
        <p:txBody>
          <a:bodyPr lIns="0" tIns="0" rIns="0" bIns="0" anchor="b" anchorCtr="0">
            <a:noAutofit/>
          </a:bodyPr>
          <a:lstStyle>
            <a:lvl1pPr marL="0" indent="0" algn="l">
              <a:lnSpc>
                <a:spcPct val="100000"/>
              </a:lnSpc>
              <a:spcBef>
                <a:spcPts val="0"/>
              </a:spcBef>
              <a:buNone/>
              <a:defRPr sz="1800" b="1" spc="20" baseline="0">
                <a:solidFill>
                  <a:schemeClr val="tx1"/>
                </a:solidFill>
                <a:latin typeface="+mn-lt"/>
              </a:defRPr>
            </a:lvl1pPr>
          </a:lstStyle>
          <a:p>
            <a:pPr lvl="0"/>
            <a:r>
              <a:rPr lang="en-US" dirty="0"/>
              <a:t>Name</a:t>
            </a:r>
          </a:p>
        </p:txBody>
      </p:sp>
      <p:sp>
        <p:nvSpPr>
          <p:cNvPr id="41" name="Text Placeholder 28">
            <a:extLst>
              <a:ext uri="{FF2B5EF4-FFF2-40B4-BE49-F238E27FC236}">
                <a16:creationId xmlns:a16="http://schemas.microsoft.com/office/drawing/2014/main" id="{33FBE6CA-EC7A-1A4B-ADA3-6B78F2DE09C2}"/>
              </a:ext>
            </a:extLst>
          </p:cNvPr>
          <p:cNvSpPr>
            <a:spLocks noGrp="1"/>
          </p:cNvSpPr>
          <p:nvPr>
            <p:ph type="body" sz="quarter" idx="36" hasCustomPrompt="1"/>
          </p:nvPr>
        </p:nvSpPr>
        <p:spPr>
          <a:xfrm>
            <a:off x="9147335" y="3379791"/>
            <a:ext cx="2281237" cy="347662"/>
          </a:xfrm>
        </p:spPr>
        <p:txBody>
          <a:bodyPr lIns="0" tIns="0" rIns="0" bIns="0">
            <a:noAutofit/>
          </a:bodyPr>
          <a:lstStyle>
            <a:lvl1pPr marL="0" indent="0" algn="l">
              <a:lnSpc>
                <a:spcPct val="100000"/>
              </a:lnSpc>
              <a:spcBef>
                <a:spcPts val="0"/>
              </a:spcBef>
              <a:buNone/>
              <a:defRPr sz="1400" b="0" spc="20" baseline="0">
                <a:solidFill>
                  <a:schemeClr val="tx1"/>
                </a:solidFill>
                <a:latin typeface="+mn-lt"/>
              </a:defRPr>
            </a:lvl1pPr>
          </a:lstStyle>
          <a:p>
            <a:pPr lvl="0"/>
            <a:r>
              <a:rPr lang="en-US" dirty="0"/>
              <a:t>Title</a:t>
            </a:r>
          </a:p>
        </p:txBody>
      </p:sp>
      <p:sp>
        <p:nvSpPr>
          <p:cNvPr id="42" name="Picture Placeholder 23">
            <a:extLst>
              <a:ext uri="{FF2B5EF4-FFF2-40B4-BE49-F238E27FC236}">
                <a16:creationId xmlns:a16="http://schemas.microsoft.com/office/drawing/2014/main" id="{6DD7CCE4-AD48-B64F-909E-F88961FBDFC5}"/>
              </a:ext>
            </a:extLst>
          </p:cNvPr>
          <p:cNvSpPr>
            <a:spLocks noGrp="1"/>
          </p:cNvSpPr>
          <p:nvPr>
            <p:ph type="pic" sz="quarter" idx="37"/>
          </p:nvPr>
        </p:nvSpPr>
        <p:spPr>
          <a:xfrm>
            <a:off x="750429" y="4118551"/>
            <a:ext cx="904987" cy="905641"/>
          </a:xfrm>
        </p:spPr>
        <p:txBody>
          <a:bodyPr>
            <a:noAutofit/>
          </a:bodyPr>
          <a:lstStyle>
            <a:lvl1pPr marL="0" indent="0">
              <a:buNone/>
              <a:defRPr sz="1400">
                <a:solidFill>
                  <a:schemeClr val="tx1"/>
                </a:solidFill>
              </a:defRPr>
            </a:lvl1pPr>
          </a:lstStyle>
          <a:p>
            <a:r>
              <a:rPr lang="tr-TR"/>
              <a:t>Resim eklemek için simgeye tıklayın</a:t>
            </a:r>
            <a:endParaRPr lang="en-US" dirty="0"/>
          </a:p>
        </p:txBody>
      </p:sp>
      <p:sp>
        <p:nvSpPr>
          <p:cNvPr id="43" name="Text Placeholder 28">
            <a:extLst>
              <a:ext uri="{FF2B5EF4-FFF2-40B4-BE49-F238E27FC236}">
                <a16:creationId xmlns:a16="http://schemas.microsoft.com/office/drawing/2014/main" id="{C076E7E2-3D95-EA47-BF86-444615F1F141}"/>
              </a:ext>
            </a:extLst>
          </p:cNvPr>
          <p:cNvSpPr>
            <a:spLocks noGrp="1"/>
          </p:cNvSpPr>
          <p:nvPr>
            <p:ph type="body" sz="quarter" idx="38" hasCustomPrompt="1"/>
          </p:nvPr>
        </p:nvSpPr>
        <p:spPr>
          <a:xfrm>
            <a:off x="750430" y="5044362"/>
            <a:ext cx="2281237" cy="347662"/>
          </a:xfrm>
        </p:spPr>
        <p:txBody>
          <a:bodyPr lIns="0" tIns="0" rIns="0" bIns="0" anchor="b" anchorCtr="0">
            <a:noAutofit/>
          </a:bodyPr>
          <a:lstStyle>
            <a:lvl1pPr marL="0" indent="0" algn="l">
              <a:lnSpc>
                <a:spcPct val="100000"/>
              </a:lnSpc>
              <a:spcBef>
                <a:spcPts val="0"/>
              </a:spcBef>
              <a:buNone/>
              <a:defRPr sz="1800" b="1" spc="20" baseline="0">
                <a:solidFill>
                  <a:schemeClr val="tx1"/>
                </a:solidFill>
                <a:latin typeface="+mn-lt"/>
              </a:defRPr>
            </a:lvl1pPr>
          </a:lstStyle>
          <a:p>
            <a:pPr lvl="0"/>
            <a:r>
              <a:rPr lang="en-US" dirty="0"/>
              <a:t>Name</a:t>
            </a:r>
          </a:p>
        </p:txBody>
      </p:sp>
      <p:sp>
        <p:nvSpPr>
          <p:cNvPr id="44" name="Text Placeholder 28">
            <a:extLst>
              <a:ext uri="{FF2B5EF4-FFF2-40B4-BE49-F238E27FC236}">
                <a16:creationId xmlns:a16="http://schemas.microsoft.com/office/drawing/2014/main" id="{612499D2-373C-3940-97A5-FCA8B245BE45}"/>
              </a:ext>
            </a:extLst>
          </p:cNvPr>
          <p:cNvSpPr>
            <a:spLocks noGrp="1"/>
          </p:cNvSpPr>
          <p:nvPr>
            <p:ph type="body" sz="quarter" idx="39" hasCustomPrompt="1"/>
          </p:nvPr>
        </p:nvSpPr>
        <p:spPr>
          <a:xfrm>
            <a:off x="750429" y="5429608"/>
            <a:ext cx="2281237" cy="347662"/>
          </a:xfrm>
        </p:spPr>
        <p:txBody>
          <a:bodyPr lIns="0" tIns="0" rIns="0" bIns="0">
            <a:noAutofit/>
          </a:bodyPr>
          <a:lstStyle>
            <a:lvl1pPr marL="0" indent="0" algn="l">
              <a:lnSpc>
                <a:spcPct val="100000"/>
              </a:lnSpc>
              <a:spcBef>
                <a:spcPts val="0"/>
              </a:spcBef>
              <a:buNone/>
              <a:defRPr sz="1400" b="0" spc="20" baseline="0">
                <a:solidFill>
                  <a:schemeClr val="tx1"/>
                </a:solidFill>
                <a:latin typeface="+mn-lt"/>
              </a:defRPr>
            </a:lvl1pPr>
          </a:lstStyle>
          <a:p>
            <a:pPr lvl="0"/>
            <a:r>
              <a:rPr lang="en-US" dirty="0"/>
              <a:t>Title</a:t>
            </a:r>
          </a:p>
        </p:txBody>
      </p:sp>
      <p:sp>
        <p:nvSpPr>
          <p:cNvPr id="45" name="Picture Placeholder 23">
            <a:extLst>
              <a:ext uri="{FF2B5EF4-FFF2-40B4-BE49-F238E27FC236}">
                <a16:creationId xmlns:a16="http://schemas.microsoft.com/office/drawing/2014/main" id="{24B34D6D-4F7E-3942-B8D7-9970BDE53C10}"/>
              </a:ext>
            </a:extLst>
          </p:cNvPr>
          <p:cNvSpPr>
            <a:spLocks noGrp="1"/>
          </p:cNvSpPr>
          <p:nvPr>
            <p:ph type="pic" sz="quarter" idx="40"/>
          </p:nvPr>
        </p:nvSpPr>
        <p:spPr>
          <a:xfrm>
            <a:off x="3549397" y="4118551"/>
            <a:ext cx="904987" cy="905641"/>
          </a:xfrm>
        </p:spPr>
        <p:txBody>
          <a:bodyPr>
            <a:noAutofit/>
          </a:bodyPr>
          <a:lstStyle>
            <a:lvl1pPr marL="0" indent="0">
              <a:buNone/>
              <a:defRPr sz="1400">
                <a:solidFill>
                  <a:schemeClr val="tx1"/>
                </a:solidFill>
              </a:defRPr>
            </a:lvl1pPr>
          </a:lstStyle>
          <a:p>
            <a:r>
              <a:rPr lang="tr-TR"/>
              <a:t>Resim eklemek için simgeye tıklayın</a:t>
            </a:r>
            <a:endParaRPr lang="en-US" dirty="0"/>
          </a:p>
        </p:txBody>
      </p:sp>
      <p:sp>
        <p:nvSpPr>
          <p:cNvPr id="46" name="Text Placeholder 28">
            <a:extLst>
              <a:ext uri="{FF2B5EF4-FFF2-40B4-BE49-F238E27FC236}">
                <a16:creationId xmlns:a16="http://schemas.microsoft.com/office/drawing/2014/main" id="{D34EDB1D-7E85-D242-B6AE-F6D6907D325A}"/>
              </a:ext>
            </a:extLst>
          </p:cNvPr>
          <p:cNvSpPr>
            <a:spLocks noGrp="1"/>
          </p:cNvSpPr>
          <p:nvPr>
            <p:ph type="body" sz="quarter" idx="41" hasCustomPrompt="1"/>
          </p:nvPr>
        </p:nvSpPr>
        <p:spPr>
          <a:xfrm>
            <a:off x="3549398" y="5044362"/>
            <a:ext cx="2281237" cy="347662"/>
          </a:xfrm>
        </p:spPr>
        <p:txBody>
          <a:bodyPr lIns="0" tIns="0" rIns="0" bIns="0" anchor="b" anchorCtr="0">
            <a:noAutofit/>
          </a:bodyPr>
          <a:lstStyle>
            <a:lvl1pPr marL="0" indent="0" algn="l">
              <a:lnSpc>
                <a:spcPct val="100000"/>
              </a:lnSpc>
              <a:spcBef>
                <a:spcPts val="0"/>
              </a:spcBef>
              <a:buNone/>
              <a:defRPr sz="1800" b="1" spc="20" baseline="0">
                <a:solidFill>
                  <a:schemeClr val="tx1"/>
                </a:solidFill>
                <a:latin typeface="+mn-lt"/>
              </a:defRPr>
            </a:lvl1pPr>
          </a:lstStyle>
          <a:p>
            <a:pPr lvl="0"/>
            <a:r>
              <a:rPr lang="en-US" dirty="0"/>
              <a:t>Name</a:t>
            </a:r>
          </a:p>
        </p:txBody>
      </p:sp>
      <p:sp>
        <p:nvSpPr>
          <p:cNvPr id="47" name="Text Placeholder 28">
            <a:extLst>
              <a:ext uri="{FF2B5EF4-FFF2-40B4-BE49-F238E27FC236}">
                <a16:creationId xmlns:a16="http://schemas.microsoft.com/office/drawing/2014/main" id="{3E3BFFF0-114B-6D42-B5E0-8020AC2E26BF}"/>
              </a:ext>
            </a:extLst>
          </p:cNvPr>
          <p:cNvSpPr>
            <a:spLocks noGrp="1"/>
          </p:cNvSpPr>
          <p:nvPr>
            <p:ph type="body" sz="quarter" idx="42" hasCustomPrompt="1"/>
          </p:nvPr>
        </p:nvSpPr>
        <p:spPr>
          <a:xfrm>
            <a:off x="3549397" y="5429608"/>
            <a:ext cx="2281237" cy="347662"/>
          </a:xfrm>
        </p:spPr>
        <p:txBody>
          <a:bodyPr lIns="0" tIns="0" rIns="0" bIns="0">
            <a:noAutofit/>
          </a:bodyPr>
          <a:lstStyle>
            <a:lvl1pPr marL="0" indent="0" algn="l">
              <a:lnSpc>
                <a:spcPct val="100000"/>
              </a:lnSpc>
              <a:spcBef>
                <a:spcPts val="0"/>
              </a:spcBef>
              <a:buNone/>
              <a:defRPr sz="1400" b="0" spc="20" baseline="0">
                <a:solidFill>
                  <a:schemeClr val="tx1"/>
                </a:solidFill>
                <a:latin typeface="+mn-lt"/>
              </a:defRPr>
            </a:lvl1pPr>
          </a:lstStyle>
          <a:p>
            <a:pPr lvl="0"/>
            <a:r>
              <a:rPr lang="en-US" dirty="0"/>
              <a:t>Title</a:t>
            </a:r>
          </a:p>
        </p:txBody>
      </p:sp>
      <p:sp>
        <p:nvSpPr>
          <p:cNvPr id="48" name="Picture Placeholder 23">
            <a:extLst>
              <a:ext uri="{FF2B5EF4-FFF2-40B4-BE49-F238E27FC236}">
                <a16:creationId xmlns:a16="http://schemas.microsoft.com/office/drawing/2014/main" id="{EB4488EE-E854-724E-95AE-B9943EE249EA}"/>
              </a:ext>
            </a:extLst>
          </p:cNvPr>
          <p:cNvSpPr>
            <a:spLocks noGrp="1"/>
          </p:cNvSpPr>
          <p:nvPr>
            <p:ph type="pic" sz="quarter" idx="43"/>
          </p:nvPr>
        </p:nvSpPr>
        <p:spPr>
          <a:xfrm>
            <a:off x="6348367" y="4118551"/>
            <a:ext cx="904987" cy="905641"/>
          </a:xfrm>
        </p:spPr>
        <p:txBody>
          <a:bodyPr>
            <a:noAutofit/>
          </a:bodyPr>
          <a:lstStyle>
            <a:lvl1pPr marL="0" indent="0">
              <a:buNone/>
              <a:defRPr sz="1400">
                <a:solidFill>
                  <a:schemeClr val="tx1"/>
                </a:solidFill>
              </a:defRPr>
            </a:lvl1pPr>
          </a:lstStyle>
          <a:p>
            <a:r>
              <a:rPr lang="tr-TR"/>
              <a:t>Resim eklemek için simgeye tıklayın</a:t>
            </a:r>
            <a:endParaRPr lang="en-US" dirty="0"/>
          </a:p>
        </p:txBody>
      </p:sp>
      <p:sp>
        <p:nvSpPr>
          <p:cNvPr id="49" name="Text Placeholder 28">
            <a:extLst>
              <a:ext uri="{FF2B5EF4-FFF2-40B4-BE49-F238E27FC236}">
                <a16:creationId xmlns:a16="http://schemas.microsoft.com/office/drawing/2014/main" id="{C5551B4D-583E-D644-9069-EC096CE76F50}"/>
              </a:ext>
            </a:extLst>
          </p:cNvPr>
          <p:cNvSpPr>
            <a:spLocks noGrp="1"/>
          </p:cNvSpPr>
          <p:nvPr>
            <p:ph type="body" sz="quarter" idx="44" hasCustomPrompt="1"/>
          </p:nvPr>
        </p:nvSpPr>
        <p:spPr>
          <a:xfrm>
            <a:off x="6348368" y="5044362"/>
            <a:ext cx="2281237" cy="347662"/>
          </a:xfrm>
        </p:spPr>
        <p:txBody>
          <a:bodyPr lIns="0" tIns="0" rIns="0" bIns="0" anchor="b" anchorCtr="0">
            <a:noAutofit/>
          </a:bodyPr>
          <a:lstStyle>
            <a:lvl1pPr marL="0" indent="0" algn="l">
              <a:lnSpc>
                <a:spcPct val="100000"/>
              </a:lnSpc>
              <a:spcBef>
                <a:spcPts val="0"/>
              </a:spcBef>
              <a:buNone/>
              <a:defRPr sz="1800" b="1" spc="20" baseline="0">
                <a:solidFill>
                  <a:schemeClr val="tx1"/>
                </a:solidFill>
                <a:latin typeface="+mn-lt"/>
              </a:defRPr>
            </a:lvl1pPr>
          </a:lstStyle>
          <a:p>
            <a:pPr lvl="0"/>
            <a:r>
              <a:rPr lang="en-US" dirty="0"/>
              <a:t>Name</a:t>
            </a:r>
          </a:p>
        </p:txBody>
      </p:sp>
      <p:sp>
        <p:nvSpPr>
          <p:cNvPr id="50" name="Text Placeholder 28">
            <a:extLst>
              <a:ext uri="{FF2B5EF4-FFF2-40B4-BE49-F238E27FC236}">
                <a16:creationId xmlns:a16="http://schemas.microsoft.com/office/drawing/2014/main" id="{E30C4783-1643-2243-BB4F-E99E04D9216B}"/>
              </a:ext>
            </a:extLst>
          </p:cNvPr>
          <p:cNvSpPr>
            <a:spLocks noGrp="1"/>
          </p:cNvSpPr>
          <p:nvPr>
            <p:ph type="body" sz="quarter" idx="45" hasCustomPrompt="1"/>
          </p:nvPr>
        </p:nvSpPr>
        <p:spPr>
          <a:xfrm>
            <a:off x="6348367" y="5429608"/>
            <a:ext cx="2281237" cy="347662"/>
          </a:xfrm>
        </p:spPr>
        <p:txBody>
          <a:bodyPr lIns="0" tIns="0" rIns="0" bIns="0">
            <a:noAutofit/>
          </a:bodyPr>
          <a:lstStyle>
            <a:lvl1pPr marL="0" indent="0" algn="l">
              <a:lnSpc>
                <a:spcPct val="100000"/>
              </a:lnSpc>
              <a:spcBef>
                <a:spcPts val="0"/>
              </a:spcBef>
              <a:buNone/>
              <a:defRPr sz="1400" b="0" spc="20" baseline="0">
                <a:solidFill>
                  <a:schemeClr val="tx1"/>
                </a:solidFill>
                <a:latin typeface="+mn-lt"/>
              </a:defRPr>
            </a:lvl1pPr>
          </a:lstStyle>
          <a:p>
            <a:pPr lvl="0"/>
            <a:r>
              <a:rPr lang="en-US" dirty="0"/>
              <a:t>Title</a:t>
            </a:r>
          </a:p>
        </p:txBody>
      </p:sp>
      <p:sp>
        <p:nvSpPr>
          <p:cNvPr id="51" name="Picture Placeholder 23">
            <a:extLst>
              <a:ext uri="{FF2B5EF4-FFF2-40B4-BE49-F238E27FC236}">
                <a16:creationId xmlns:a16="http://schemas.microsoft.com/office/drawing/2014/main" id="{7BBADCE0-02E8-3249-8CBA-17D3783DFE70}"/>
              </a:ext>
            </a:extLst>
          </p:cNvPr>
          <p:cNvSpPr>
            <a:spLocks noGrp="1"/>
          </p:cNvSpPr>
          <p:nvPr>
            <p:ph type="pic" sz="quarter" idx="46"/>
          </p:nvPr>
        </p:nvSpPr>
        <p:spPr>
          <a:xfrm>
            <a:off x="9147335" y="4118551"/>
            <a:ext cx="904987" cy="905641"/>
          </a:xfrm>
        </p:spPr>
        <p:txBody>
          <a:bodyPr>
            <a:noAutofit/>
          </a:bodyPr>
          <a:lstStyle>
            <a:lvl1pPr marL="0" indent="0">
              <a:buNone/>
              <a:defRPr sz="1400">
                <a:solidFill>
                  <a:schemeClr val="tx1"/>
                </a:solidFill>
              </a:defRPr>
            </a:lvl1pPr>
          </a:lstStyle>
          <a:p>
            <a:r>
              <a:rPr lang="tr-TR"/>
              <a:t>Resim eklemek için simgeye tıklayın</a:t>
            </a:r>
            <a:endParaRPr lang="en-US" dirty="0"/>
          </a:p>
        </p:txBody>
      </p:sp>
      <p:sp>
        <p:nvSpPr>
          <p:cNvPr id="52" name="Text Placeholder 28">
            <a:extLst>
              <a:ext uri="{FF2B5EF4-FFF2-40B4-BE49-F238E27FC236}">
                <a16:creationId xmlns:a16="http://schemas.microsoft.com/office/drawing/2014/main" id="{8D294C40-97E4-FF4F-8A02-10FC7D0EE8B0}"/>
              </a:ext>
            </a:extLst>
          </p:cNvPr>
          <p:cNvSpPr>
            <a:spLocks noGrp="1"/>
          </p:cNvSpPr>
          <p:nvPr>
            <p:ph type="body" sz="quarter" idx="47" hasCustomPrompt="1"/>
          </p:nvPr>
        </p:nvSpPr>
        <p:spPr>
          <a:xfrm>
            <a:off x="9147336" y="5044362"/>
            <a:ext cx="2281237" cy="347662"/>
          </a:xfrm>
        </p:spPr>
        <p:txBody>
          <a:bodyPr lIns="0" tIns="0" rIns="0" bIns="0" anchor="b" anchorCtr="0">
            <a:noAutofit/>
          </a:bodyPr>
          <a:lstStyle>
            <a:lvl1pPr marL="0" indent="0" algn="l">
              <a:lnSpc>
                <a:spcPct val="100000"/>
              </a:lnSpc>
              <a:spcBef>
                <a:spcPts val="0"/>
              </a:spcBef>
              <a:buNone/>
              <a:defRPr sz="1800" b="1" spc="20" baseline="0">
                <a:solidFill>
                  <a:schemeClr val="tx1"/>
                </a:solidFill>
                <a:latin typeface="+mn-lt"/>
              </a:defRPr>
            </a:lvl1pPr>
          </a:lstStyle>
          <a:p>
            <a:pPr lvl="0"/>
            <a:r>
              <a:rPr lang="en-US" dirty="0"/>
              <a:t>Name</a:t>
            </a:r>
          </a:p>
        </p:txBody>
      </p:sp>
      <p:sp>
        <p:nvSpPr>
          <p:cNvPr id="53" name="Text Placeholder 28">
            <a:extLst>
              <a:ext uri="{FF2B5EF4-FFF2-40B4-BE49-F238E27FC236}">
                <a16:creationId xmlns:a16="http://schemas.microsoft.com/office/drawing/2014/main" id="{8B38241F-01B5-574C-A827-67C6352C463C}"/>
              </a:ext>
            </a:extLst>
          </p:cNvPr>
          <p:cNvSpPr>
            <a:spLocks noGrp="1"/>
          </p:cNvSpPr>
          <p:nvPr>
            <p:ph type="body" sz="quarter" idx="48" hasCustomPrompt="1"/>
          </p:nvPr>
        </p:nvSpPr>
        <p:spPr>
          <a:xfrm>
            <a:off x="9147335" y="5429608"/>
            <a:ext cx="2281237" cy="347662"/>
          </a:xfrm>
        </p:spPr>
        <p:txBody>
          <a:bodyPr lIns="0" tIns="0" rIns="0" bIns="0">
            <a:noAutofit/>
          </a:bodyPr>
          <a:lstStyle>
            <a:lvl1pPr marL="0" indent="0" algn="l">
              <a:lnSpc>
                <a:spcPct val="100000"/>
              </a:lnSpc>
              <a:spcBef>
                <a:spcPts val="0"/>
              </a:spcBef>
              <a:buNone/>
              <a:defRPr sz="1400" b="0" spc="20" baseline="0">
                <a:solidFill>
                  <a:schemeClr val="tx1"/>
                </a:solidFill>
                <a:latin typeface="+mn-lt"/>
              </a:defRPr>
            </a:lvl1pPr>
          </a:lstStyle>
          <a:p>
            <a:pPr lvl="0"/>
            <a:r>
              <a:rPr lang="en-US" dirty="0"/>
              <a:t>Title</a:t>
            </a:r>
          </a:p>
        </p:txBody>
      </p:sp>
      <p:sp>
        <p:nvSpPr>
          <p:cNvPr id="18" name="Date Placeholder 17">
            <a:extLst>
              <a:ext uri="{FF2B5EF4-FFF2-40B4-BE49-F238E27FC236}">
                <a16:creationId xmlns:a16="http://schemas.microsoft.com/office/drawing/2014/main" id="{30445668-2DC5-E84C-8B16-922BC95F13F2}"/>
              </a:ext>
            </a:extLst>
          </p:cNvPr>
          <p:cNvSpPr>
            <a:spLocks noGrp="1"/>
          </p:cNvSpPr>
          <p:nvPr>
            <p:ph type="dt" sz="half" idx="25"/>
          </p:nvPr>
        </p:nvSpPr>
        <p:spPr/>
        <p:txBody>
          <a:bodyPr>
            <a:noAutofit/>
          </a:bodyPr>
          <a:lstStyle>
            <a:lvl1pPr>
              <a:defRPr>
                <a:solidFill>
                  <a:schemeClr val="accent3"/>
                </a:solidFill>
                <a:latin typeface="+mn-lt"/>
              </a:defRPr>
            </a:lvl1pPr>
          </a:lstStyle>
          <a:p>
            <a:fld id="{75594855-01E8-5A4B-B2B8-E2ECEF879100}" type="datetime1">
              <a:rPr lang="en-US" smtClean="0"/>
              <a:pPr/>
              <a:t>5/4/2023</a:t>
            </a:fld>
            <a:endParaRPr lang="en-US" dirty="0"/>
          </a:p>
        </p:txBody>
      </p:sp>
      <p:sp>
        <p:nvSpPr>
          <p:cNvPr id="22" name="Footer Placeholder 21">
            <a:extLst>
              <a:ext uri="{FF2B5EF4-FFF2-40B4-BE49-F238E27FC236}">
                <a16:creationId xmlns:a16="http://schemas.microsoft.com/office/drawing/2014/main" id="{D9227732-A878-814C-8621-64ED1B2CCF9F}"/>
              </a:ext>
            </a:extLst>
          </p:cNvPr>
          <p:cNvSpPr>
            <a:spLocks noGrp="1"/>
          </p:cNvSpPr>
          <p:nvPr>
            <p:ph type="ftr" sz="quarter" idx="26"/>
          </p:nvPr>
        </p:nvSpPr>
        <p:spPr/>
        <p:txBody>
          <a:bodyPr>
            <a:noAutofit/>
          </a:bodyPr>
          <a:lstStyle>
            <a:lvl1pPr>
              <a:defRPr>
                <a:solidFill>
                  <a:schemeClr val="accent3"/>
                </a:solidFill>
                <a:latin typeface="+mn-lt"/>
              </a:defRPr>
            </a:lvl1pPr>
          </a:lstStyle>
          <a:p>
            <a:r>
              <a:rPr lang="en-US" dirty="0"/>
              <a:t>PRESENTATION TITLE</a:t>
            </a:r>
          </a:p>
        </p:txBody>
      </p:sp>
      <p:sp>
        <p:nvSpPr>
          <p:cNvPr id="23" name="Slide Number Placeholder 22">
            <a:extLst>
              <a:ext uri="{FF2B5EF4-FFF2-40B4-BE49-F238E27FC236}">
                <a16:creationId xmlns:a16="http://schemas.microsoft.com/office/drawing/2014/main" id="{CE9F02AC-6DFB-0C47-BC8E-4B0594007F33}"/>
              </a:ext>
            </a:extLst>
          </p:cNvPr>
          <p:cNvSpPr>
            <a:spLocks noGrp="1"/>
          </p:cNvSpPr>
          <p:nvPr>
            <p:ph type="sldNum" sz="quarter" idx="27"/>
          </p:nvPr>
        </p:nvSpPr>
        <p:spPr/>
        <p:txBody>
          <a:bodyPr>
            <a:noAutofit/>
          </a:bodyPr>
          <a:lstStyle>
            <a:lvl1pPr>
              <a:defRPr>
                <a:solidFill>
                  <a:schemeClr val="accent3"/>
                </a:solidFill>
                <a:latin typeface="+mn-lt"/>
              </a:defRPr>
            </a:lvl1p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20057219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13" Type="http://schemas.openxmlformats.org/officeDocument/2006/relationships/slideLayout" Target="../slideLayouts/slideLayout13.xml" /><Relationship Id="rId3" Type="http://schemas.openxmlformats.org/officeDocument/2006/relationships/slideLayout" Target="../slideLayouts/slideLayout3.xml" /><Relationship Id="rId7" Type="http://schemas.openxmlformats.org/officeDocument/2006/relationships/slideLayout" Target="../slideLayouts/slideLayout7.xml" /><Relationship Id="rId12" Type="http://schemas.openxmlformats.org/officeDocument/2006/relationships/slideLayout" Target="../slideLayouts/slideLayout12.xml" /><Relationship Id="rId2" Type="http://schemas.openxmlformats.org/officeDocument/2006/relationships/slideLayout" Target="../slideLayouts/slideLayout2.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0" Type="http://schemas.openxmlformats.org/officeDocument/2006/relationships/slideLayout" Target="../slideLayouts/slideLayout10.xml" /><Relationship Id="rId4" Type="http://schemas.openxmlformats.org/officeDocument/2006/relationships/slideLayout" Target="../slideLayouts/slideLayout4.xml" /><Relationship Id="rId9" Type="http://schemas.openxmlformats.org/officeDocument/2006/relationships/slideLayout" Target="../slideLayouts/slideLayout9.xml" /><Relationship Id="rId14"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198F9AA-2C87-421D-97C1-B4248DFDC2C2}"/>
              </a:ext>
            </a:extLst>
          </p:cNvPr>
          <p:cNvSpPr>
            <a:spLocks noGrp="1"/>
          </p:cNvSpPr>
          <p:nvPr>
            <p:ph type="title"/>
          </p:nvPr>
        </p:nvSpPr>
        <p:spPr>
          <a:xfrm>
            <a:off x="381000" y="381000"/>
            <a:ext cx="11430000" cy="1325563"/>
          </a:xfrm>
          <a:prstGeom prst="rect">
            <a:avLst/>
          </a:prstGeom>
        </p:spPr>
        <p:txBody>
          <a:bodyPr vert="horz" lIns="91440" tIns="45720" rIns="91440" bIns="45720" rtlCol="0" anchor="ctr">
            <a:noAutofit/>
          </a:bodyPr>
          <a:lstStyle/>
          <a:p>
            <a:r>
              <a:rPr lang="tr-TR"/>
              <a:t>Asıl başlık stilini düzenlemek için tıklayın</a:t>
            </a:r>
            <a:endParaRPr lang="en-US"/>
          </a:p>
        </p:txBody>
      </p:sp>
      <p:sp>
        <p:nvSpPr>
          <p:cNvPr id="3" name="Text Placeholder 2">
            <a:extLst>
              <a:ext uri="{FF2B5EF4-FFF2-40B4-BE49-F238E27FC236}">
                <a16:creationId xmlns:a16="http://schemas.microsoft.com/office/drawing/2014/main" id="{AE98FC63-C8D2-4CE6-A3F1-EE8ED24590C4}"/>
              </a:ext>
            </a:extLst>
          </p:cNvPr>
          <p:cNvSpPr>
            <a:spLocks noGrp="1"/>
          </p:cNvSpPr>
          <p:nvPr>
            <p:ph type="body" idx="1"/>
          </p:nvPr>
        </p:nvSpPr>
        <p:spPr>
          <a:xfrm>
            <a:off x="381000" y="1825625"/>
            <a:ext cx="11430000" cy="4351338"/>
          </a:xfrm>
          <a:prstGeom prst="rect">
            <a:avLst/>
          </a:prstGeom>
        </p:spPr>
        <p:txBody>
          <a:bodyPr vert="horz" lIns="91440" tIns="45720" rIns="91440" bIns="45720" rtlCol="0">
            <a:no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4" name="Date Placeholder 3">
            <a:extLst>
              <a:ext uri="{FF2B5EF4-FFF2-40B4-BE49-F238E27FC236}">
                <a16:creationId xmlns:a16="http://schemas.microsoft.com/office/drawing/2014/main" id="{EED77A09-15C2-4E47-948E-AACAFCA47D40}"/>
              </a:ext>
            </a:extLst>
          </p:cNvPr>
          <p:cNvSpPr>
            <a:spLocks noGrp="1"/>
          </p:cNvSpPr>
          <p:nvPr>
            <p:ph type="dt" sz="half" idx="2"/>
          </p:nvPr>
        </p:nvSpPr>
        <p:spPr>
          <a:xfrm>
            <a:off x="381000" y="6356350"/>
            <a:ext cx="2743200" cy="365125"/>
          </a:xfrm>
          <a:prstGeom prst="rect">
            <a:avLst/>
          </a:prstGeom>
        </p:spPr>
        <p:txBody>
          <a:bodyPr vert="horz" lIns="91440" tIns="45720" rIns="91440" bIns="45720" rtlCol="0" anchor="ctr">
            <a:noAutofit/>
          </a:bodyPr>
          <a:lstStyle>
            <a:lvl1pPr algn="l">
              <a:defRPr sz="1200">
                <a:solidFill>
                  <a:schemeClr val="tx2"/>
                </a:solidFill>
                <a:latin typeface="+mn-lt"/>
              </a:defRPr>
            </a:lvl1pPr>
          </a:lstStyle>
          <a:p>
            <a:fld id="{B562DF68-3089-814D-8A14-C651FE91885E}" type="datetime1">
              <a:rPr lang="en-US" smtClean="0"/>
              <a:pPr/>
              <a:t>5/4/2023</a:t>
            </a:fld>
            <a:endParaRPr lang="en-US" dirty="0"/>
          </a:p>
        </p:txBody>
      </p:sp>
      <p:sp>
        <p:nvSpPr>
          <p:cNvPr id="5" name="Footer Placeholder 4">
            <a:extLst>
              <a:ext uri="{FF2B5EF4-FFF2-40B4-BE49-F238E27FC236}">
                <a16:creationId xmlns:a16="http://schemas.microsoft.com/office/drawing/2014/main" id="{60567522-C3B6-46EB-A361-BEC2510B00C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noAutofit/>
          </a:bodyPr>
          <a:lstStyle>
            <a:lvl1pPr algn="ctr">
              <a:defRPr sz="1200">
                <a:solidFill>
                  <a:schemeClr val="tx2"/>
                </a:solidFill>
                <a:latin typeface="+mn-lt"/>
              </a:defRPr>
            </a:lvl1pPr>
          </a:lstStyle>
          <a:p>
            <a:r>
              <a:rPr lang="en-US" dirty="0"/>
              <a:t>PRESENTATION TITLE</a:t>
            </a:r>
          </a:p>
        </p:txBody>
      </p:sp>
      <p:sp>
        <p:nvSpPr>
          <p:cNvPr id="6" name="Slide Number Placeholder 5">
            <a:extLst>
              <a:ext uri="{FF2B5EF4-FFF2-40B4-BE49-F238E27FC236}">
                <a16:creationId xmlns:a16="http://schemas.microsoft.com/office/drawing/2014/main" id="{CDC57CF0-034F-450D-937C-718D5AF1A059}"/>
              </a:ext>
            </a:extLst>
          </p:cNvPr>
          <p:cNvSpPr>
            <a:spLocks noGrp="1"/>
          </p:cNvSpPr>
          <p:nvPr>
            <p:ph type="sldNum" sz="quarter" idx="4"/>
          </p:nvPr>
        </p:nvSpPr>
        <p:spPr>
          <a:xfrm>
            <a:off x="9067800" y="6356350"/>
            <a:ext cx="2743200" cy="365125"/>
          </a:xfrm>
          <a:prstGeom prst="rect">
            <a:avLst/>
          </a:prstGeom>
        </p:spPr>
        <p:txBody>
          <a:bodyPr vert="horz" lIns="91440" tIns="45720" rIns="91440" bIns="45720" rtlCol="0" anchor="ctr">
            <a:noAutofit/>
          </a:bodyPr>
          <a:lstStyle>
            <a:lvl1pPr algn="r">
              <a:defRPr sz="1200">
                <a:solidFill>
                  <a:schemeClr val="tx2"/>
                </a:solidFill>
                <a:latin typeface="+mn-lt"/>
              </a:defRPr>
            </a:lvl1pPr>
          </a:lstStyle>
          <a:p>
            <a:fld id="{294A09A9-5501-47C1-A89A-A340965A2BE2}" type="slidenum">
              <a:rPr lang="en-US" smtClean="0"/>
              <a:pPr/>
              <a:t>‹#›</a:t>
            </a:fld>
            <a:endParaRPr lang="en-US" dirty="0"/>
          </a:p>
        </p:txBody>
      </p:sp>
    </p:spTree>
    <p:extLst>
      <p:ext uri="{BB962C8B-B14F-4D97-AF65-F5344CB8AC3E}">
        <p14:creationId xmlns:p14="http://schemas.microsoft.com/office/powerpoint/2010/main" val="17883539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9" r:id="rId4"/>
    <p:sldLayoutId id="2147483660" r:id="rId5"/>
    <p:sldLayoutId id="2147483661" r:id="rId6"/>
    <p:sldLayoutId id="2147483654" r:id="rId7"/>
    <p:sldLayoutId id="2147483658" r:id="rId8"/>
    <p:sldLayoutId id="2147483662" r:id="rId9"/>
    <p:sldLayoutId id="2147483663" r:id="rId10"/>
    <p:sldLayoutId id="2147483664" r:id="rId11"/>
    <p:sldLayoutId id="2147483665" r:id="rId12"/>
    <p:sldLayoutId id="2147483666" r:id="rId13"/>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A4A3A4"/>
          </p15:clr>
        </p15:guide>
        <p15:guide id="2" pos="3840" userDrawn="1">
          <p15:clr>
            <a:srgbClr val="A4A3A4"/>
          </p15:clr>
        </p15:guide>
        <p15:guide id="3" pos="240" userDrawn="1">
          <p15:clr>
            <a:srgbClr val="547EBF"/>
          </p15:clr>
        </p15:guide>
        <p15:guide id="4" orient="horz" pos="240" userDrawn="1">
          <p15:clr>
            <a:srgbClr val="547EBF"/>
          </p15:clr>
        </p15:guide>
        <p15:guide id="5" pos="7440" userDrawn="1">
          <p15:clr>
            <a:srgbClr val="547EBF"/>
          </p15:clr>
        </p15:guide>
        <p15:guide id="6" orient="horz" pos="4080" userDrawn="1">
          <p15:clr>
            <a:srgbClr val="547EBF"/>
          </p15:clr>
        </p15:guide>
        <p15:guide id="7" pos="3960" userDrawn="1">
          <p15:clr>
            <a:srgbClr val="547EBF"/>
          </p15:clr>
        </p15:guide>
        <p15:guide id="8" pos="3720" userDrawn="1">
          <p15:clr>
            <a:srgbClr val="547EBF"/>
          </p15:clr>
        </p15:guide>
        <p15:guide id="9" pos="2112" userDrawn="1">
          <p15:clr>
            <a:srgbClr val="547EBF"/>
          </p15:clr>
        </p15:guide>
        <p15:guide id="10" pos="1848" userDrawn="1">
          <p15:clr>
            <a:srgbClr val="547EBF"/>
          </p15:clr>
        </p15:guide>
        <p15:guide id="11" pos="5568" userDrawn="1">
          <p15:clr>
            <a:srgbClr val="547EBF"/>
          </p15:clr>
        </p15:guide>
        <p15:guide id="12" pos="5832" userDrawn="1">
          <p15:clr>
            <a:srgbClr val="547EBF"/>
          </p15:clr>
        </p15:guide>
        <p15:guide id="13" pos="4968" userDrawn="1">
          <p15:clr>
            <a:srgbClr val="9FCC3B"/>
          </p15:clr>
        </p15:guide>
        <p15:guide id="14" pos="5208" userDrawn="1">
          <p15:clr>
            <a:srgbClr val="9FCC3B"/>
          </p15:clr>
        </p15:guide>
        <p15:guide id="15" pos="2712" userDrawn="1">
          <p15:clr>
            <a:srgbClr val="9FCC3B"/>
          </p15:clr>
        </p15:guide>
        <p15:guide id="16" pos="2472" userDrawn="1">
          <p15:clr>
            <a:srgbClr val="9FCC3B"/>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g"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Relationship Id="rId2" Type="http://schemas.openxmlformats.org/officeDocument/2006/relationships/image" Target="../media/image1.jpg" /><Relationship Id="rId1" Type="http://schemas.openxmlformats.org/officeDocument/2006/relationships/slideLayout" Target="../slideLayouts/slideLayout2.xml" /></Relationships>
</file>

<file path=ppt/slides/_rels/slide3.xml.rels><?xml version="1.0" encoding="UTF-8" standalone="yes"?>
<Relationships xmlns="http://schemas.openxmlformats.org/package/2006/relationships"><Relationship Id="rId2" Type="http://schemas.openxmlformats.org/officeDocument/2006/relationships/image" Target="../media/image1.jpg" /><Relationship Id="rId1" Type="http://schemas.openxmlformats.org/officeDocument/2006/relationships/slideLayout" Target="../slideLayouts/slideLayout3.xml" /></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 /><Relationship Id="rId2" Type="http://schemas.openxmlformats.org/officeDocument/2006/relationships/audio" Target="../media/media1.mp3" /><Relationship Id="rId1" Type="http://schemas.microsoft.com/office/2007/relationships/media" Target="../media/media1.mp3" /><Relationship Id="rId5" Type="http://schemas.openxmlformats.org/officeDocument/2006/relationships/image" Target="../media/image2.png" /><Relationship Id="rId4" Type="http://schemas.openxmlformats.org/officeDocument/2006/relationships/image" Target="../media/image1.jpg" /></Relationships>
</file>

<file path=ppt/slides/_rels/slide5.xml.rels><?xml version="1.0" encoding="UTF-8" standalone="yes"?>
<Relationships xmlns="http://schemas.openxmlformats.org/package/2006/relationships"><Relationship Id="rId2" Type="http://schemas.openxmlformats.org/officeDocument/2006/relationships/image" Target="../media/image1.jpg" /><Relationship Id="rId1" Type="http://schemas.openxmlformats.org/officeDocument/2006/relationships/slideLayout" Target="../slideLayouts/slideLayout6.xml" /></Relationships>
</file>

<file path=ppt/slides/_rels/slide6.xml.rels><?xml version="1.0" encoding="UTF-8" standalone="yes"?>
<Relationships xmlns="http://schemas.openxmlformats.org/package/2006/relationships"><Relationship Id="rId2" Type="http://schemas.openxmlformats.org/officeDocument/2006/relationships/image" Target="../media/image1.jpg" /><Relationship Id="rId1" Type="http://schemas.openxmlformats.org/officeDocument/2006/relationships/slideLayout" Target="../slideLayouts/slideLayout11.xml" /></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1.xml" /><Relationship Id="rId2" Type="http://schemas.openxmlformats.org/officeDocument/2006/relationships/audio" Target="../media/media2.m4a" /><Relationship Id="rId1" Type="http://schemas.microsoft.com/office/2007/relationships/media" Target="../media/media2.m4a" /><Relationship Id="rId5" Type="http://schemas.openxmlformats.org/officeDocument/2006/relationships/image" Target="../media/image3.png" /><Relationship Id="rId4" Type="http://schemas.openxmlformats.org/officeDocument/2006/relationships/image" Target="../media/image1.jpg" /></Relationships>
</file>

<file path=ppt/slides/_rels/slide8.xml.rels><?xml version="1.0" encoding="UTF-8" standalone="yes"?>
<Relationships xmlns="http://schemas.openxmlformats.org/package/2006/relationships"><Relationship Id="rId3" Type="http://schemas.openxmlformats.org/officeDocument/2006/relationships/image" Target="../media/image5.svg" /><Relationship Id="rId2" Type="http://schemas.openxmlformats.org/officeDocument/2006/relationships/image" Target="../media/image4.png" /><Relationship Id="rId1" Type="http://schemas.openxmlformats.org/officeDocument/2006/relationships/slideLayout" Target="../slideLayouts/slideLayout13.xml" /><Relationship Id="rId4" Type="http://schemas.openxmlformats.org/officeDocument/2006/relationships/image" Target="../media/image1.jpg"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DF3D98-3C30-4CFC-8643-C81E829C8C25}"/>
              </a:ext>
            </a:extLst>
          </p:cNvPr>
          <p:cNvSpPr>
            <a:spLocks noGrp="1"/>
          </p:cNvSpPr>
          <p:nvPr>
            <p:ph type="ctrTitle"/>
          </p:nvPr>
        </p:nvSpPr>
        <p:spPr>
          <a:xfrm>
            <a:off x="1060174" y="1404730"/>
            <a:ext cx="7124739" cy="2794345"/>
          </a:xfrm>
        </p:spPr>
        <p:txBody>
          <a:bodyPr/>
          <a:lstStyle/>
          <a:p>
            <a:r>
              <a:rPr lang="tr-TR" dirty="0"/>
              <a:t>GAZI UNIVERSITY</a:t>
            </a:r>
            <a:br>
              <a:rPr lang="tr-TR" dirty="0"/>
            </a:br>
            <a:br>
              <a:rPr lang="tr-TR" dirty="0"/>
            </a:br>
            <a:r>
              <a:rPr lang="tr-TR" sz="4000" dirty="0"/>
              <a:t>Modern </a:t>
            </a:r>
            <a:r>
              <a:rPr lang="tr-TR" sz="4000" dirty="0" err="1"/>
              <a:t>Languages</a:t>
            </a:r>
            <a:r>
              <a:rPr lang="tr-TR" sz="4000" dirty="0"/>
              <a:t> </a:t>
            </a:r>
            <a:br>
              <a:rPr lang="tr-TR" sz="4000" dirty="0"/>
            </a:br>
            <a:r>
              <a:rPr lang="tr-TR" sz="4000" dirty="0" err="1"/>
              <a:t>Pre-intermediate</a:t>
            </a:r>
            <a:endParaRPr lang="en-US" sz="4000" dirty="0"/>
          </a:p>
        </p:txBody>
      </p:sp>
      <p:sp>
        <p:nvSpPr>
          <p:cNvPr id="3" name="Subtitle 2">
            <a:extLst>
              <a:ext uri="{FF2B5EF4-FFF2-40B4-BE49-F238E27FC236}">
                <a16:creationId xmlns:a16="http://schemas.microsoft.com/office/drawing/2014/main" id="{A068D447-28D3-4F5F-B2DC-FD67E9015868}"/>
              </a:ext>
            </a:extLst>
          </p:cNvPr>
          <p:cNvSpPr>
            <a:spLocks noGrp="1"/>
          </p:cNvSpPr>
          <p:nvPr>
            <p:ph type="subTitle" idx="1"/>
          </p:nvPr>
        </p:nvSpPr>
        <p:spPr>
          <a:xfrm>
            <a:off x="2201163" y="5046525"/>
            <a:ext cx="9500507" cy="806675"/>
          </a:xfrm>
        </p:spPr>
        <p:txBody>
          <a:bodyPr/>
          <a:lstStyle/>
          <a:p>
            <a:r>
              <a:rPr lang="tr-TR" dirty="0"/>
              <a:t>2. Sınıf Kısa Sınav II + Sunu</a:t>
            </a:r>
            <a:endParaRPr lang="en-US" dirty="0"/>
          </a:p>
        </p:txBody>
      </p:sp>
      <p:pic>
        <p:nvPicPr>
          <p:cNvPr id="4" name="Resim 3">
            <a:extLst>
              <a:ext uri="{FF2B5EF4-FFF2-40B4-BE49-F238E27FC236}">
                <a16:creationId xmlns:a16="http://schemas.microsoft.com/office/drawing/2014/main" id="{12E8B418-030B-2209-189A-C1A65F666E6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86548" y="1211215"/>
            <a:ext cx="1945278" cy="1945278"/>
          </a:xfrm>
          <a:prstGeom prst="rect">
            <a:avLst/>
          </a:prstGeom>
        </p:spPr>
      </p:pic>
    </p:spTree>
    <p:extLst>
      <p:ext uri="{BB962C8B-B14F-4D97-AF65-F5344CB8AC3E}">
        <p14:creationId xmlns:p14="http://schemas.microsoft.com/office/powerpoint/2010/main" val="22593088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DF434-28DB-4621-A497-D62C41CE0419}"/>
              </a:ext>
            </a:extLst>
          </p:cNvPr>
          <p:cNvSpPr>
            <a:spLocks noGrp="1"/>
          </p:cNvSpPr>
          <p:nvPr>
            <p:ph type="title"/>
          </p:nvPr>
        </p:nvSpPr>
        <p:spPr>
          <a:xfrm>
            <a:off x="1167492" y="381000"/>
            <a:ext cx="9779183" cy="1325563"/>
          </a:xfrm>
        </p:spPr>
        <p:txBody>
          <a:bodyPr/>
          <a:lstStyle/>
          <a:p>
            <a:r>
              <a:rPr lang="tr-TR" dirty="0" err="1"/>
              <a:t>Please</a:t>
            </a:r>
            <a:r>
              <a:rPr lang="tr-TR" dirty="0"/>
              <a:t> </a:t>
            </a:r>
            <a:r>
              <a:rPr lang="tr-TR" dirty="0" err="1"/>
              <a:t>fill</a:t>
            </a:r>
            <a:r>
              <a:rPr lang="tr-TR" dirty="0"/>
              <a:t> in:</a:t>
            </a:r>
            <a:endParaRPr lang="en-US" dirty="0"/>
          </a:p>
        </p:txBody>
      </p:sp>
      <p:sp>
        <p:nvSpPr>
          <p:cNvPr id="6" name="Slide Number Placeholder 5">
            <a:extLst>
              <a:ext uri="{FF2B5EF4-FFF2-40B4-BE49-F238E27FC236}">
                <a16:creationId xmlns:a16="http://schemas.microsoft.com/office/drawing/2014/main" id="{60D470D0-6D64-5E42-9515-048F8779CD5E}"/>
              </a:ext>
            </a:extLst>
          </p:cNvPr>
          <p:cNvSpPr>
            <a:spLocks noGrp="1"/>
          </p:cNvSpPr>
          <p:nvPr>
            <p:ph type="sldNum" sz="quarter" idx="4"/>
          </p:nvPr>
        </p:nvSpPr>
        <p:spPr>
          <a:xfrm>
            <a:off x="10153276" y="6356350"/>
            <a:ext cx="1657723" cy="365125"/>
          </a:xfrm>
        </p:spPr>
        <p:txBody>
          <a:bodyPr/>
          <a:lstStyle/>
          <a:p>
            <a:fld id="{294A09A9-5501-47C1-A89A-A340965A2BE2}" type="slidenum">
              <a:rPr lang="en-US" smtClean="0"/>
              <a:pPr/>
              <a:t>2</a:t>
            </a:fld>
            <a:endParaRPr lang="en-US" dirty="0"/>
          </a:p>
        </p:txBody>
      </p:sp>
      <p:sp>
        <p:nvSpPr>
          <p:cNvPr id="7" name="Başlık 1">
            <a:extLst>
              <a:ext uri="{FF2B5EF4-FFF2-40B4-BE49-F238E27FC236}">
                <a16:creationId xmlns:a16="http://schemas.microsoft.com/office/drawing/2014/main" id="{F7A975D9-37D8-750C-2FCE-CE32C9AF87D9}"/>
              </a:ext>
            </a:extLst>
          </p:cNvPr>
          <p:cNvSpPr>
            <a:spLocks noGrp="1"/>
          </p:cNvSpPr>
          <p:nvPr>
            <p:ph idx="1"/>
          </p:nvPr>
        </p:nvSpPr>
        <p:spPr>
          <a:xfrm>
            <a:off x="1166813" y="2017713"/>
            <a:ext cx="9780587" cy="3367087"/>
          </a:xfrm>
          <a:ln>
            <a:solidFill>
              <a:schemeClr val="bg2">
                <a:lumMod val="75000"/>
              </a:schemeClr>
            </a:solidFill>
          </a:ln>
        </p:spPr>
        <p:txBody>
          <a:bodyPr>
            <a:normAutofit fontScale="97500"/>
          </a:bodyPr>
          <a:lstStyle/>
          <a:p>
            <a:r>
              <a:rPr lang="tr-TR" dirty="0" err="1"/>
              <a:t>Student</a:t>
            </a:r>
            <a:r>
              <a:rPr lang="tr-TR" dirty="0"/>
              <a:t> </a:t>
            </a:r>
            <a:r>
              <a:rPr lang="tr-TR"/>
              <a:t>Name: Nazar Sarıca </a:t>
            </a:r>
            <a:br>
              <a:rPr lang="tr-TR" dirty="0"/>
            </a:br>
            <a:r>
              <a:rPr lang="tr-TR"/>
              <a:t>Class: 2. Sınıf 2. Şube </a:t>
            </a:r>
            <a:br>
              <a:rPr lang="tr-TR" dirty="0"/>
            </a:br>
            <a:r>
              <a:rPr lang="tr-TR" err="1"/>
              <a:t>Department</a:t>
            </a:r>
            <a:r>
              <a:rPr lang="tr-TR"/>
              <a:t>: Ağız ve Diş Sağlığı </a:t>
            </a:r>
            <a:br>
              <a:rPr lang="tr-TR" dirty="0"/>
            </a:br>
            <a:r>
              <a:rPr lang="tr-TR" dirty="0" err="1"/>
              <a:t>Student</a:t>
            </a:r>
            <a:r>
              <a:rPr lang="tr-TR" dirty="0"/>
              <a:t> </a:t>
            </a:r>
            <a:r>
              <a:rPr lang="tr-TR" err="1"/>
              <a:t>Number</a:t>
            </a:r>
            <a:r>
              <a:rPr lang="tr-TR"/>
              <a:t>: 21242020040</a:t>
            </a:r>
            <a:br>
              <a:rPr lang="tr-TR" dirty="0"/>
            </a:br>
            <a:endParaRPr lang="en-US" dirty="0"/>
          </a:p>
        </p:txBody>
      </p:sp>
      <p:pic>
        <p:nvPicPr>
          <p:cNvPr id="8" name="Resim 7">
            <a:extLst>
              <a:ext uri="{FF2B5EF4-FFF2-40B4-BE49-F238E27FC236}">
                <a16:creationId xmlns:a16="http://schemas.microsoft.com/office/drawing/2014/main" id="{67C9A8B0-41BA-A00A-7D1F-39CC3C7492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24508" y="45555"/>
            <a:ext cx="1167492" cy="1167492"/>
          </a:xfrm>
          <a:prstGeom prst="rect">
            <a:avLst/>
          </a:prstGeom>
        </p:spPr>
      </p:pic>
    </p:spTree>
    <p:extLst>
      <p:ext uri="{BB962C8B-B14F-4D97-AF65-F5344CB8AC3E}">
        <p14:creationId xmlns:p14="http://schemas.microsoft.com/office/powerpoint/2010/main" val="13256085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543F67-9C70-4748-8C0C-3A7863422F99}"/>
              </a:ext>
            </a:extLst>
          </p:cNvPr>
          <p:cNvSpPr>
            <a:spLocks noGrp="1"/>
          </p:cNvSpPr>
          <p:nvPr>
            <p:ph type="title"/>
          </p:nvPr>
        </p:nvSpPr>
        <p:spPr>
          <a:xfrm>
            <a:off x="1167492" y="381000"/>
            <a:ext cx="9779183" cy="1325563"/>
          </a:xfrm>
        </p:spPr>
        <p:txBody>
          <a:bodyPr/>
          <a:lstStyle/>
          <a:p>
            <a:r>
              <a:rPr lang="tr-TR" dirty="0"/>
              <a:t>OUTLINE</a:t>
            </a:r>
            <a:endParaRPr lang="en-US" dirty="0"/>
          </a:p>
        </p:txBody>
      </p:sp>
      <p:sp>
        <p:nvSpPr>
          <p:cNvPr id="3" name="Content Placeholder 2">
            <a:extLst>
              <a:ext uri="{FF2B5EF4-FFF2-40B4-BE49-F238E27FC236}">
                <a16:creationId xmlns:a16="http://schemas.microsoft.com/office/drawing/2014/main" id="{95B371F2-DBA5-415A-82C8-651F587B857A}"/>
              </a:ext>
            </a:extLst>
          </p:cNvPr>
          <p:cNvSpPr>
            <a:spLocks noGrp="1"/>
          </p:cNvSpPr>
          <p:nvPr>
            <p:ph type="body" idx="1"/>
          </p:nvPr>
        </p:nvSpPr>
        <p:spPr>
          <a:xfrm>
            <a:off x="1167492" y="2653167"/>
            <a:ext cx="9779183" cy="3436483"/>
          </a:xfrm>
          <a:solidFill>
            <a:schemeClr val="bg1"/>
          </a:solidFill>
        </p:spPr>
        <p:txBody>
          <a:bodyPr vert="horz" lIns="91440" tIns="45720" rIns="91440" bIns="45720" rtlCol="0" anchor="t">
            <a:normAutofit fontScale="85000" lnSpcReduction="20000"/>
          </a:bodyPr>
          <a:lstStyle/>
          <a:p>
            <a:r>
              <a:rPr lang="tr-TR" sz="2400" b="1" dirty="0">
                <a:solidFill>
                  <a:schemeClr val="accent5"/>
                </a:solidFill>
                <a:latin typeface="Calibri" panose="020F0502020204030204" pitchFamily="34" charset="0"/>
                <a:cs typeface="Calibri" panose="020F0502020204030204" pitchFamily="34" charset="0"/>
              </a:rPr>
              <a:t>1. </a:t>
            </a:r>
            <a:r>
              <a:rPr lang="tr-TR" sz="2400" b="1" dirty="0">
                <a:solidFill>
                  <a:schemeClr val="tx1"/>
                </a:solidFill>
                <a:latin typeface="Calibri" panose="020F0502020204030204" pitchFamily="34" charset="0"/>
                <a:cs typeface="Calibri" panose="020F0502020204030204" pitchFamily="34" charset="0"/>
              </a:rPr>
              <a:t>Listen </a:t>
            </a:r>
            <a:r>
              <a:rPr lang="tr-TR" sz="2400" b="1" dirty="0" err="1">
                <a:solidFill>
                  <a:schemeClr val="tx1"/>
                </a:solidFill>
                <a:latin typeface="Calibri" panose="020F0502020204030204" pitchFamily="34" charset="0"/>
                <a:cs typeface="Calibri" panose="020F0502020204030204" pitchFamily="34" charset="0"/>
              </a:rPr>
              <a:t>to</a:t>
            </a:r>
            <a:r>
              <a:rPr lang="tr-TR" sz="2400" b="1" dirty="0">
                <a:solidFill>
                  <a:schemeClr val="tx1"/>
                </a:solidFill>
                <a:latin typeface="Calibri" panose="020F0502020204030204" pitchFamily="34" charset="0"/>
                <a:cs typeface="Calibri" panose="020F0502020204030204" pitchFamily="34" charset="0"/>
              </a:rPr>
              <a:t> </a:t>
            </a:r>
            <a:r>
              <a:rPr lang="tr-TR" sz="2400" b="1" dirty="0" err="1">
                <a:solidFill>
                  <a:schemeClr val="tx1"/>
                </a:solidFill>
                <a:latin typeface="Calibri" panose="020F0502020204030204" pitchFamily="34" charset="0"/>
                <a:cs typeface="Calibri" panose="020F0502020204030204" pitchFamily="34" charset="0"/>
              </a:rPr>
              <a:t>the</a:t>
            </a:r>
            <a:r>
              <a:rPr lang="tr-TR" sz="2400" b="1" dirty="0">
                <a:solidFill>
                  <a:schemeClr val="tx1"/>
                </a:solidFill>
                <a:latin typeface="Calibri" panose="020F0502020204030204" pitchFamily="34" charset="0"/>
                <a:cs typeface="Calibri" panose="020F0502020204030204" pitchFamily="34" charset="0"/>
              </a:rPr>
              <a:t> </a:t>
            </a:r>
            <a:r>
              <a:rPr lang="tr-TR" sz="2400" b="1" dirty="0" err="1">
                <a:solidFill>
                  <a:schemeClr val="tx1"/>
                </a:solidFill>
                <a:latin typeface="Calibri" panose="020F0502020204030204" pitchFamily="34" charset="0"/>
                <a:cs typeface="Calibri" panose="020F0502020204030204" pitchFamily="34" charset="0"/>
              </a:rPr>
              <a:t>track</a:t>
            </a:r>
            <a:r>
              <a:rPr lang="tr-TR" sz="2400" b="1" dirty="0">
                <a:solidFill>
                  <a:schemeClr val="tx1"/>
                </a:solidFill>
                <a:latin typeface="Calibri" panose="020F0502020204030204" pitchFamily="34" charset="0"/>
                <a:cs typeface="Calibri" panose="020F0502020204030204" pitchFamily="34" charset="0"/>
              </a:rPr>
              <a:t>. </a:t>
            </a:r>
            <a:r>
              <a:rPr lang="tr-TR" sz="2400" b="1" dirty="0" err="1">
                <a:solidFill>
                  <a:schemeClr val="tx1"/>
                </a:solidFill>
                <a:latin typeface="Calibri" panose="020F0502020204030204" pitchFamily="34" charset="0"/>
                <a:cs typeface="Calibri" panose="020F0502020204030204" pitchFamily="34" charset="0"/>
              </a:rPr>
              <a:t>There</a:t>
            </a:r>
            <a:r>
              <a:rPr lang="tr-TR" sz="2400" b="1" dirty="0">
                <a:solidFill>
                  <a:schemeClr val="tx1"/>
                </a:solidFill>
                <a:latin typeface="Calibri" panose="020F0502020204030204" pitchFamily="34" charset="0"/>
                <a:cs typeface="Calibri" panose="020F0502020204030204" pitchFamily="34" charset="0"/>
              </a:rPr>
              <a:t> </a:t>
            </a:r>
            <a:r>
              <a:rPr lang="tr-TR" sz="2400" b="1" dirty="0" err="1">
                <a:solidFill>
                  <a:schemeClr val="tx1"/>
                </a:solidFill>
                <a:latin typeface="Calibri" panose="020F0502020204030204" pitchFamily="34" charset="0"/>
                <a:cs typeface="Calibri" panose="020F0502020204030204" pitchFamily="34" charset="0"/>
              </a:rPr>
              <a:t>are</a:t>
            </a:r>
            <a:r>
              <a:rPr lang="tr-TR" sz="2400" b="1" dirty="0">
                <a:solidFill>
                  <a:schemeClr val="tx1"/>
                </a:solidFill>
                <a:latin typeface="Calibri" panose="020F0502020204030204" pitchFamily="34" charset="0"/>
                <a:cs typeface="Calibri" panose="020F0502020204030204" pitchFamily="34" charset="0"/>
              </a:rPr>
              <a:t> </a:t>
            </a:r>
            <a:r>
              <a:rPr lang="tr-TR" sz="2400" b="1" dirty="0" err="1">
                <a:solidFill>
                  <a:schemeClr val="tx1"/>
                </a:solidFill>
                <a:latin typeface="Calibri" panose="020F0502020204030204" pitchFamily="34" charset="0"/>
                <a:cs typeface="Calibri" panose="020F0502020204030204" pitchFamily="34" charset="0"/>
              </a:rPr>
              <a:t>no</a:t>
            </a:r>
            <a:r>
              <a:rPr lang="tr-TR" sz="2400" b="1" dirty="0">
                <a:solidFill>
                  <a:schemeClr val="tx1"/>
                </a:solidFill>
                <a:latin typeface="Calibri" panose="020F0502020204030204" pitchFamily="34" charset="0"/>
                <a:cs typeface="Calibri" panose="020F0502020204030204" pitchFamily="34" charset="0"/>
              </a:rPr>
              <a:t> </a:t>
            </a:r>
            <a:r>
              <a:rPr lang="tr-TR" sz="2400" b="1" dirty="0" err="1">
                <a:solidFill>
                  <a:schemeClr val="tx1"/>
                </a:solidFill>
                <a:latin typeface="Calibri" panose="020F0502020204030204" pitchFamily="34" charset="0"/>
                <a:cs typeface="Calibri" panose="020F0502020204030204" pitchFamily="34" charset="0"/>
              </a:rPr>
              <a:t>listening</a:t>
            </a:r>
            <a:r>
              <a:rPr lang="tr-TR" sz="2400" b="1" dirty="0">
                <a:solidFill>
                  <a:schemeClr val="tx1"/>
                </a:solidFill>
                <a:latin typeface="Calibri" panose="020F0502020204030204" pitchFamily="34" charset="0"/>
                <a:cs typeface="Calibri" panose="020F0502020204030204" pitchFamily="34" charset="0"/>
              </a:rPr>
              <a:t> </a:t>
            </a:r>
            <a:r>
              <a:rPr lang="tr-TR" sz="2400" b="1" dirty="0" err="1">
                <a:solidFill>
                  <a:schemeClr val="tx1"/>
                </a:solidFill>
                <a:latin typeface="Calibri" panose="020F0502020204030204" pitchFamily="34" charset="0"/>
                <a:cs typeface="Calibri" panose="020F0502020204030204" pitchFamily="34" charset="0"/>
              </a:rPr>
              <a:t>questions</a:t>
            </a:r>
            <a:r>
              <a:rPr lang="tr-TR" sz="2400" b="1" dirty="0">
                <a:solidFill>
                  <a:schemeClr val="tx1"/>
                </a:solidFill>
                <a:latin typeface="Calibri" panose="020F0502020204030204" pitchFamily="34" charset="0"/>
                <a:cs typeface="Calibri" panose="020F0502020204030204" pitchFamily="34" charset="0"/>
              </a:rPr>
              <a:t> in </a:t>
            </a:r>
            <a:r>
              <a:rPr lang="tr-TR" sz="2400" b="1" dirty="0" err="1">
                <a:solidFill>
                  <a:schemeClr val="tx1"/>
                </a:solidFill>
                <a:latin typeface="Calibri" panose="020F0502020204030204" pitchFamily="34" charset="0"/>
                <a:cs typeface="Calibri" panose="020F0502020204030204" pitchFamily="34" charset="0"/>
              </a:rPr>
              <a:t>th</a:t>
            </a:r>
            <a:r>
              <a:rPr lang="tr-TR" b="1" dirty="0" err="1">
                <a:solidFill>
                  <a:schemeClr val="tx1"/>
                </a:solidFill>
                <a:latin typeface="Calibri" panose="020F0502020204030204" pitchFamily="34" charset="0"/>
                <a:cs typeface="Calibri" panose="020F0502020204030204" pitchFamily="34" charset="0"/>
              </a:rPr>
              <a:t>is</a:t>
            </a:r>
            <a:r>
              <a:rPr lang="tr-TR" b="1" dirty="0">
                <a:solidFill>
                  <a:schemeClr val="tx1"/>
                </a:solidFill>
                <a:latin typeface="Calibri" panose="020F0502020204030204" pitchFamily="34" charset="0"/>
                <a:cs typeface="Calibri" panose="020F0502020204030204" pitchFamily="34" charset="0"/>
              </a:rPr>
              <a:t> </a:t>
            </a:r>
            <a:r>
              <a:rPr lang="tr-TR" b="1" dirty="0" err="1">
                <a:solidFill>
                  <a:schemeClr val="tx1"/>
                </a:solidFill>
                <a:latin typeface="Calibri" panose="020F0502020204030204" pitchFamily="34" charset="0"/>
                <a:cs typeface="Calibri" panose="020F0502020204030204" pitchFamily="34" charset="0"/>
              </a:rPr>
              <a:t>part</a:t>
            </a:r>
            <a:r>
              <a:rPr lang="tr-TR" b="1" dirty="0">
                <a:solidFill>
                  <a:schemeClr val="tx1"/>
                </a:solidFill>
                <a:latin typeface="Calibri" panose="020F0502020204030204" pitchFamily="34" charset="0"/>
                <a:cs typeface="Calibri" panose="020F0502020204030204" pitchFamily="34" charset="0"/>
              </a:rPr>
              <a:t>.</a:t>
            </a:r>
            <a:br>
              <a:rPr lang="tr-TR" sz="2400" b="1" dirty="0">
                <a:solidFill>
                  <a:schemeClr val="tx1"/>
                </a:solidFill>
                <a:latin typeface="Calibri" panose="020F0502020204030204" pitchFamily="34" charset="0"/>
                <a:cs typeface="Calibri" panose="020F0502020204030204" pitchFamily="34" charset="0"/>
              </a:rPr>
            </a:br>
            <a:br>
              <a:rPr lang="tr-TR" sz="2400" b="1" dirty="0">
                <a:solidFill>
                  <a:schemeClr val="tx1"/>
                </a:solidFill>
                <a:latin typeface="Calibri" panose="020F0502020204030204" pitchFamily="34" charset="0"/>
                <a:cs typeface="Calibri" panose="020F0502020204030204" pitchFamily="34" charset="0"/>
              </a:rPr>
            </a:br>
            <a:r>
              <a:rPr lang="tr-TR" sz="2400" b="1" dirty="0">
                <a:solidFill>
                  <a:schemeClr val="accent5"/>
                </a:solidFill>
                <a:latin typeface="Calibri" panose="020F0502020204030204" pitchFamily="34" charset="0"/>
                <a:cs typeface="Calibri" panose="020F0502020204030204" pitchFamily="34" charset="0"/>
              </a:rPr>
              <a:t>2. </a:t>
            </a:r>
            <a:r>
              <a:rPr lang="tr-TR" sz="2400" b="1" dirty="0">
                <a:solidFill>
                  <a:schemeClr val="tx1"/>
                </a:solidFill>
                <a:latin typeface="Calibri" panose="020F0502020204030204" pitchFamily="34" charset="0"/>
                <a:cs typeface="Calibri" panose="020F0502020204030204" pitchFamily="34" charset="0"/>
              </a:rPr>
              <a:t>Read </a:t>
            </a:r>
            <a:r>
              <a:rPr lang="tr-TR" sz="2400" b="1" dirty="0" err="1">
                <a:solidFill>
                  <a:schemeClr val="tx1"/>
                </a:solidFill>
                <a:latin typeface="Calibri" panose="020F0502020204030204" pitchFamily="34" charset="0"/>
                <a:cs typeface="Calibri" panose="020F0502020204030204" pitchFamily="34" charset="0"/>
              </a:rPr>
              <a:t>the</a:t>
            </a:r>
            <a:r>
              <a:rPr lang="tr-TR" sz="2400" b="1" dirty="0">
                <a:solidFill>
                  <a:schemeClr val="tx1"/>
                </a:solidFill>
                <a:latin typeface="Calibri" panose="020F0502020204030204" pitchFamily="34" charset="0"/>
                <a:cs typeface="Calibri" panose="020F0502020204030204" pitchFamily="34" charset="0"/>
              </a:rPr>
              <a:t> </a:t>
            </a:r>
            <a:r>
              <a:rPr lang="tr-TR" sz="2400" b="1" dirty="0" err="1">
                <a:solidFill>
                  <a:schemeClr val="tx1"/>
                </a:solidFill>
                <a:latin typeface="Calibri" panose="020F0502020204030204" pitchFamily="34" charset="0"/>
                <a:cs typeface="Calibri" panose="020F0502020204030204" pitchFamily="34" charset="0"/>
              </a:rPr>
              <a:t>text</a:t>
            </a:r>
            <a:r>
              <a:rPr lang="tr-TR" sz="2400" b="1" dirty="0">
                <a:solidFill>
                  <a:schemeClr val="tx1"/>
                </a:solidFill>
                <a:latin typeface="Calibri" panose="020F0502020204030204" pitchFamily="34" charset="0"/>
                <a:cs typeface="Calibri" panose="020F0502020204030204" pitchFamily="34" charset="0"/>
              </a:rPr>
              <a:t>. </a:t>
            </a:r>
            <a:r>
              <a:rPr lang="tr-TR" sz="2400" b="1" dirty="0" err="1">
                <a:solidFill>
                  <a:schemeClr val="tx1"/>
                </a:solidFill>
                <a:latin typeface="Calibri" panose="020F0502020204030204" pitchFamily="34" charset="0"/>
                <a:cs typeface="Calibri" panose="020F0502020204030204" pitchFamily="34" charset="0"/>
              </a:rPr>
              <a:t>There</a:t>
            </a:r>
            <a:r>
              <a:rPr lang="tr-TR" sz="2400" b="1" dirty="0">
                <a:solidFill>
                  <a:schemeClr val="tx1"/>
                </a:solidFill>
                <a:latin typeface="Calibri" panose="020F0502020204030204" pitchFamily="34" charset="0"/>
                <a:cs typeface="Calibri" panose="020F0502020204030204" pitchFamily="34" charset="0"/>
              </a:rPr>
              <a:t> </a:t>
            </a:r>
            <a:r>
              <a:rPr lang="tr-TR" sz="2400" b="1" dirty="0" err="1">
                <a:solidFill>
                  <a:schemeClr val="tx1"/>
                </a:solidFill>
                <a:latin typeface="Calibri" panose="020F0502020204030204" pitchFamily="34" charset="0"/>
                <a:cs typeface="Calibri" panose="020F0502020204030204" pitchFamily="34" charset="0"/>
              </a:rPr>
              <a:t>are</a:t>
            </a:r>
            <a:r>
              <a:rPr lang="tr-TR" sz="2400" b="1" dirty="0">
                <a:solidFill>
                  <a:schemeClr val="tx1"/>
                </a:solidFill>
                <a:latin typeface="Calibri" panose="020F0502020204030204" pitchFamily="34" charset="0"/>
                <a:cs typeface="Calibri" panose="020F0502020204030204" pitchFamily="34" charset="0"/>
              </a:rPr>
              <a:t> </a:t>
            </a:r>
            <a:r>
              <a:rPr lang="tr-TR" sz="2400" b="1" dirty="0" err="1">
                <a:solidFill>
                  <a:schemeClr val="tx1"/>
                </a:solidFill>
                <a:latin typeface="Calibri" panose="020F0502020204030204" pitchFamily="34" charset="0"/>
                <a:cs typeface="Calibri" panose="020F0502020204030204" pitchFamily="34" charset="0"/>
              </a:rPr>
              <a:t>no</a:t>
            </a:r>
            <a:r>
              <a:rPr lang="tr-TR" sz="2400" b="1" dirty="0">
                <a:solidFill>
                  <a:schemeClr val="tx1"/>
                </a:solidFill>
                <a:latin typeface="Calibri" panose="020F0502020204030204" pitchFamily="34" charset="0"/>
                <a:cs typeface="Calibri" panose="020F0502020204030204" pitchFamily="34" charset="0"/>
              </a:rPr>
              <a:t> </a:t>
            </a:r>
            <a:r>
              <a:rPr lang="tr-TR" sz="2400" b="1" dirty="0" err="1">
                <a:solidFill>
                  <a:schemeClr val="tx1"/>
                </a:solidFill>
                <a:latin typeface="Calibri" panose="020F0502020204030204" pitchFamily="34" charset="0"/>
                <a:cs typeface="Calibri" panose="020F0502020204030204" pitchFamily="34" charset="0"/>
              </a:rPr>
              <a:t>comprehension</a:t>
            </a:r>
            <a:r>
              <a:rPr lang="tr-TR" sz="2400" b="1" dirty="0">
                <a:solidFill>
                  <a:schemeClr val="tx1"/>
                </a:solidFill>
                <a:latin typeface="Calibri" panose="020F0502020204030204" pitchFamily="34" charset="0"/>
                <a:cs typeface="Calibri" panose="020F0502020204030204" pitchFamily="34" charset="0"/>
              </a:rPr>
              <a:t> </a:t>
            </a:r>
            <a:r>
              <a:rPr lang="tr-TR" sz="2400" b="1" dirty="0" err="1">
                <a:solidFill>
                  <a:schemeClr val="tx1"/>
                </a:solidFill>
                <a:latin typeface="Calibri" panose="020F0502020204030204" pitchFamily="34" charset="0"/>
                <a:cs typeface="Calibri" panose="020F0502020204030204" pitchFamily="34" charset="0"/>
              </a:rPr>
              <a:t>questions</a:t>
            </a:r>
            <a:r>
              <a:rPr lang="tr-TR" sz="2400" b="1" dirty="0">
                <a:solidFill>
                  <a:schemeClr val="tx1"/>
                </a:solidFill>
                <a:latin typeface="Calibri" panose="020F0502020204030204" pitchFamily="34" charset="0"/>
                <a:cs typeface="Calibri" panose="020F0502020204030204" pitchFamily="34" charset="0"/>
              </a:rPr>
              <a:t> in </a:t>
            </a:r>
            <a:r>
              <a:rPr lang="tr-TR" sz="2400" b="1" dirty="0" err="1">
                <a:solidFill>
                  <a:schemeClr val="tx1"/>
                </a:solidFill>
                <a:latin typeface="Calibri" panose="020F0502020204030204" pitchFamily="34" charset="0"/>
                <a:cs typeface="Calibri" panose="020F0502020204030204" pitchFamily="34" charset="0"/>
              </a:rPr>
              <a:t>th</a:t>
            </a:r>
            <a:r>
              <a:rPr lang="tr-TR" b="1" dirty="0" err="1">
                <a:solidFill>
                  <a:schemeClr val="tx1"/>
                </a:solidFill>
                <a:latin typeface="Calibri" panose="020F0502020204030204" pitchFamily="34" charset="0"/>
                <a:cs typeface="Calibri" panose="020F0502020204030204" pitchFamily="34" charset="0"/>
              </a:rPr>
              <a:t>is</a:t>
            </a:r>
            <a:r>
              <a:rPr lang="tr-TR" b="1" dirty="0">
                <a:solidFill>
                  <a:schemeClr val="tx1"/>
                </a:solidFill>
                <a:latin typeface="Calibri" panose="020F0502020204030204" pitchFamily="34" charset="0"/>
                <a:cs typeface="Calibri" panose="020F0502020204030204" pitchFamily="34" charset="0"/>
              </a:rPr>
              <a:t> </a:t>
            </a:r>
            <a:r>
              <a:rPr lang="tr-TR" b="1" dirty="0" err="1">
                <a:solidFill>
                  <a:schemeClr val="tx1"/>
                </a:solidFill>
                <a:latin typeface="Calibri" panose="020F0502020204030204" pitchFamily="34" charset="0"/>
                <a:cs typeface="Calibri" panose="020F0502020204030204" pitchFamily="34" charset="0"/>
              </a:rPr>
              <a:t>part</a:t>
            </a:r>
            <a:r>
              <a:rPr lang="tr-TR" b="1" dirty="0">
                <a:solidFill>
                  <a:schemeClr val="tx1"/>
                </a:solidFill>
                <a:latin typeface="Calibri" panose="020F0502020204030204" pitchFamily="34" charset="0"/>
                <a:cs typeface="Calibri" panose="020F0502020204030204" pitchFamily="34" charset="0"/>
              </a:rPr>
              <a:t>.</a:t>
            </a:r>
            <a:br>
              <a:rPr lang="tr-TR" sz="2400" b="1" dirty="0">
                <a:solidFill>
                  <a:schemeClr val="tx1"/>
                </a:solidFill>
                <a:latin typeface="Calibri" panose="020F0502020204030204" pitchFamily="34" charset="0"/>
                <a:cs typeface="Calibri" panose="020F0502020204030204" pitchFamily="34" charset="0"/>
              </a:rPr>
            </a:br>
            <a:br>
              <a:rPr lang="tr-TR" sz="2400" b="1" dirty="0">
                <a:solidFill>
                  <a:schemeClr val="tx1"/>
                </a:solidFill>
                <a:latin typeface="Calibri" panose="020F0502020204030204" pitchFamily="34" charset="0"/>
                <a:cs typeface="Calibri" panose="020F0502020204030204" pitchFamily="34" charset="0"/>
              </a:rPr>
            </a:br>
            <a:r>
              <a:rPr lang="tr-TR" sz="2400" b="1" dirty="0">
                <a:solidFill>
                  <a:schemeClr val="accent5"/>
                </a:solidFill>
                <a:latin typeface="Calibri" panose="020F0502020204030204" pitchFamily="34" charset="0"/>
                <a:cs typeface="Calibri" panose="020F0502020204030204" pitchFamily="34" charset="0"/>
              </a:rPr>
              <a:t>3. </a:t>
            </a:r>
            <a:r>
              <a:rPr lang="tr-TR" sz="2400" b="1" dirty="0" err="1">
                <a:solidFill>
                  <a:schemeClr val="tx1"/>
                </a:solidFill>
                <a:latin typeface="Calibri" panose="020F0502020204030204" pitchFamily="34" charset="0"/>
                <a:cs typeface="Calibri" panose="020F0502020204030204" pitchFamily="34" charset="0"/>
              </a:rPr>
              <a:t>Answer</a:t>
            </a:r>
            <a:r>
              <a:rPr lang="tr-TR" sz="2400" b="1" dirty="0">
                <a:solidFill>
                  <a:schemeClr val="tx1"/>
                </a:solidFill>
                <a:latin typeface="Calibri" panose="020F0502020204030204" pitchFamily="34" charset="0"/>
                <a:cs typeface="Calibri" panose="020F0502020204030204" pitchFamily="34" charset="0"/>
              </a:rPr>
              <a:t> </a:t>
            </a:r>
            <a:r>
              <a:rPr lang="tr-TR" sz="2400" b="1" dirty="0" err="1">
                <a:solidFill>
                  <a:schemeClr val="tx1"/>
                </a:solidFill>
                <a:latin typeface="Calibri" panose="020F0502020204030204" pitchFamily="34" charset="0"/>
                <a:cs typeface="Calibri" panose="020F0502020204030204" pitchFamily="34" charset="0"/>
              </a:rPr>
              <a:t>the</a:t>
            </a:r>
            <a:r>
              <a:rPr lang="tr-TR" sz="2400" b="1" dirty="0">
                <a:solidFill>
                  <a:schemeClr val="tx1"/>
                </a:solidFill>
                <a:latin typeface="Calibri" panose="020F0502020204030204" pitchFamily="34" charset="0"/>
                <a:cs typeface="Calibri" panose="020F0502020204030204" pitchFamily="34" charset="0"/>
              </a:rPr>
              <a:t> </a:t>
            </a:r>
            <a:r>
              <a:rPr lang="tr-TR" sz="2400" b="1" dirty="0" err="1">
                <a:solidFill>
                  <a:schemeClr val="tx1"/>
                </a:solidFill>
                <a:latin typeface="Calibri" panose="020F0502020204030204" pitchFamily="34" charset="0"/>
                <a:cs typeface="Calibri" panose="020F0502020204030204" pitchFamily="34" charset="0"/>
              </a:rPr>
              <a:t>questions</a:t>
            </a:r>
            <a:r>
              <a:rPr lang="tr-TR" sz="2400" b="1" dirty="0">
                <a:solidFill>
                  <a:schemeClr val="tx1"/>
                </a:solidFill>
                <a:latin typeface="Calibri" panose="020F0502020204030204" pitchFamily="34" charset="0"/>
                <a:cs typeface="Calibri" panose="020F0502020204030204" pitchFamily="34" charset="0"/>
              </a:rPr>
              <a:t> </a:t>
            </a:r>
            <a:r>
              <a:rPr lang="tr-TR" sz="2400" b="1" dirty="0" err="1">
                <a:solidFill>
                  <a:schemeClr val="tx1"/>
                </a:solidFill>
                <a:latin typeface="Calibri" panose="020F0502020204030204" pitchFamily="34" charset="0"/>
                <a:cs typeface="Calibri" panose="020F0502020204030204" pitchFamily="34" charset="0"/>
              </a:rPr>
              <a:t>and</a:t>
            </a:r>
            <a:r>
              <a:rPr lang="tr-TR" sz="2400" b="1" dirty="0">
                <a:solidFill>
                  <a:schemeClr val="tx1"/>
                </a:solidFill>
                <a:latin typeface="Calibri" panose="020F0502020204030204" pitchFamily="34" charset="0"/>
                <a:cs typeface="Calibri" panose="020F0502020204030204" pitchFamily="34" charset="0"/>
              </a:rPr>
              <a:t> </a:t>
            </a:r>
            <a:r>
              <a:rPr lang="tr-TR" sz="2400" b="1" dirty="0" err="1">
                <a:solidFill>
                  <a:schemeClr val="tx1"/>
                </a:solidFill>
                <a:latin typeface="Calibri" panose="020F0502020204030204" pitchFamily="34" charset="0"/>
                <a:cs typeface="Calibri" panose="020F0502020204030204" pitchFamily="34" charset="0"/>
              </a:rPr>
              <a:t>write</a:t>
            </a:r>
            <a:r>
              <a:rPr lang="tr-TR" sz="2400" b="1" dirty="0">
                <a:solidFill>
                  <a:schemeClr val="tx1"/>
                </a:solidFill>
                <a:latin typeface="Calibri" panose="020F0502020204030204" pitchFamily="34" charset="0"/>
                <a:cs typeface="Calibri" panose="020F0502020204030204" pitchFamily="34" charset="0"/>
              </a:rPr>
              <a:t> a </a:t>
            </a:r>
            <a:r>
              <a:rPr lang="tr-TR" sz="2400" b="1" dirty="0" err="1">
                <a:solidFill>
                  <a:schemeClr val="tx1"/>
                </a:solidFill>
                <a:latin typeface="Calibri" panose="020F0502020204030204" pitchFamily="34" charset="0"/>
                <a:cs typeface="Calibri" panose="020F0502020204030204" pitchFamily="34" charset="0"/>
              </a:rPr>
              <a:t>paragraph</a:t>
            </a:r>
            <a:r>
              <a:rPr lang="tr-TR" sz="2400" b="1" dirty="0">
                <a:solidFill>
                  <a:schemeClr val="tx1"/>
                </a:solidFill>
                <a:latin typeface="Calibri" panose="020F0502020204030204" pitchFamily="34" charset="0"/>
                <a:cs typeface="Calibri" panose="020F0502020204030204" pitchFamily="34" charset="0"/>
              </a:rPr>
              <a:t> in </a:t>
            </a:r>
            <a:r>
              <a:rPr lang="tr-TR" sz="2400" b="1" dirty="0" err="1">
                <a:solidFill>
                  <a:schemeClr val="tx1"/>
                </a:solidFill>
                <a:latin typeface="Calibri" panose="020F0502020204030204" pitchFamily="34" charset="0"/>
                <a:cs typeface="Calibri" panose="020F0502020204030204" pitchFamily="34" charset="0"/>
              </a:rPr>
              <a:t>this</a:t>
            </a:r>
            <a:r>
              <a:rPr lang="tr-TR" sz="2400" b="1" dirty="0">
                <a:solidFill>
                  <a:schemeClr val="tx1"/>
                </a:solidFill>
                <a:latin typeface="Calibri" panose="020F0502020204030204" pitchFamily="34" charset="0"/>
                <a:cs typeface="Calibri" panose="020F0502020204030204" pitchFamily="34" charset="0"/>
              </a:rPr>
              <a:t> PowerPoint file.</a:t>
            </a:r>
            <a:br>
              <a:rPr lang="tr-TR" sz="2400" b="1" dirty="0">
                <a:solidFill>
                  <a:schemeClr val="tx1"/>
                </a:solidFill>
                <a:latin typeface="Calibri" panose="020F0502020204030204" pitchFamily="34" charset="0"/>
                <a:cs typeface="Calibri" panose="020F0502020204030204" pitchFamily="34" charset="0"/>
              </a:rPr>
            </a:br>
            <a:br>
              <a:rPr lang="tr-TR" sz="2400" b="1" dirty="0">
                <a:solidFill>
                  <a:schemeClr val="tx1"/>
                </a:solidFill>
                <a:latin typeface="Calibri" panose="020F0502020204030204" pitchFamily="34" charset="0"/>
                <a:cs typeface="Calibri" panose="020F0502020204030204" pitchFamily="34" charset="0"/>
              </a:rPr>
            </a:br>
            <a:r>
              <a:rPr lang="tr-TR" sz="2400" b="1" dirty="0">
                <a:solidFill>
                  <a:schemeClr val="accent5"/>
                </a:solidFill>
                <a:latin typeface="Calibri" panose="020F0502020204030204" pitchFamily="34" charset="0"/>
                <a:cs typeface="Calibri" panose="020F0502020204030204" pitchFamily="34" charset="0"/>
              </a:rPr>
              <a:t>4. </a:t>
            </a:r>
            <a:r>
              <a:rPr lang="tr-TR" sz="2400" b="1" dirty="0" err="1">
                <a:solidFill>
                  <a:schemeClr val="tx1"/>
                </a:solidFill>
                <a:latin typeface="Calibri" panose="020F0502020204030204" pitchFamily="34" charset="0"/>
                <a:cs typeface="Calibri" panose="020F0502020204030204" pitchFamily="34" charset="0"/>
              </a:rPr>
              <a:t>Answer</a:t>
            </a:r>
            <a:r>
              <a:rPr lang="tr-TR" sz="2400" b="1" dirty="0">
                <a:solidFill>
                  <a:schemeClr val="tx1"/>
                </a:solidFill>
                <a:latin typeface="Calibri" panose="020F0502020204030204" pitchFamily="34" charset="0"/>
                <a:cs typeface="Calibri" panose="020F0502020204030204" pitchFamily="34" charset="0"/>
              </a:rPr>
              <a:t> </a:t>
            </a:r>
            <a:r>
              <a:rPr lang="tr-TR" sz="2400" b="1" dirty="0" err="1">
                <a:solidFill>
                  <a:schemeClr val="tx1"/>
                </a:solidFill>
                <a:latin typeface="Calibri" panose="020F0502020204030204" pitchFamily="34" charset="0"/>
                <a:cs typeface="Calibri" panose="020F0502020204030204" pitchFamily="34" charset="0"/>
              </a:rPr>
              <a:t>the</a:t>
            </a:r>
            <a:r>
              <a:rPr lang="tr-TR" sz="2400" b="1" dirty="0">
                <a:solidFill>
                  <a:schemeClr val="tx1"/>
                </a:solidFill>
                <a:latin typeface="Calibri" panose="020F0502020204030204" pitchFamily="34" charset="0"/>
                <a:cs typeface="Calibri" panose="020F0502020204030204" pitchFamily="34" charset="0"/>
              </a:rPr>
              <a:t> </a:t>
            </a:r>
            <a:r>
              <a:rPr lang="tr-TR" sz="2400" b="1" dirty="0" err="1">
                <a:solidFill>
                  <a:schemeClr val="tx1"/>
                </a:solidFill>
                <a:latin typeface="Calibri" panose="020F0502020204030204" pitchFamily="34" charset="0"/>
                <a:cs typeface="Calibri" panose="020F0502020204030204" pitchFamily="34" charset="0"/>
              </a:rPr>
              <a:t>questions</a:t>
            </a:r>
            <a:r>
              <a:rPr lang="tr-TR" sz="2400" b="1" dirty="0">
                <a:solidFill>
                  <a:schemeClr val="tx1"/>
                </a:solidFill>
                <a:latin typeface="Calibri" panose="020F0502020204030204" pitchFamily="34" charset="0"/>
                <a:cs typeface="Calibri" panose="020F0502020204030204" pitchFamily="34" charset="0"/>
              </a:rPr>
              <a:t>, </a:t>
            </a:r>
            <a:r>
              <a:rPr lang="tr-TR" sz="2400" b="1" dirty="0" err="1">
                <a:solidFill>
                  <a:schemeClr val="tx1"/>
                </a:solidFill>
                <a:latin typeface="Calibri" panose="020F0502020204030204" pitchFamily="34" charset="0"/>
                <a:cs typeface="Calibri" panose="020F0502020204030204" pitchFamily="34" charset="0"/>
              </a:rPr>
              <a:t>record</a:t>
            </a:r>
            <a:r>
              <a:rPr lang="tr-TR" sz="2400" b="1" dirty="0">
                <a:solidFill>
                  <a:schemeClr val="tx1"/>
                </a:solidFill>
                <a:latin typeface="Calibri" panose="020F0502020204030204" pitchFamily="34" charset="0"/>
                <a:cs typeface="Calibri" panose="020F0502020204030204" pitchFamily="34" charset="0"/>
              </a:rPr>
              <a:t> </a:t>
            </a:r>
            <a:r>
              <a:rPr lang="tr-TR" sz="2400" b="1" dirty="0" err="1">
                <a:solidFill>
                  <a:schemeClr val="tx1"/>
                </a:solidFill>
                <a:latin typeface="Calibri" panose="020F0502020204030204" pitchFamily="34" charset="0"/>
                <a:cs typeface="Calibri" panose="020F0502020204030204" pitchFamily="34" charset="0"/>
              </a:rPr>
              <a:t>your</a:t>
            </a:r>
            <a:r>
              <a:rPr lang="tr-TR" sz="2400" b="1" dirty="0">
                <a:solidFill>
                  <a:schemeClr val="tx1"/>
                </a:solidFill>
                <a:latin typeface="Calibri" panose="020F0502020204030204" pitchFamily="34" charset="0"/>
                <a:cs typeface="Calibri" panose="020F0502020204030204" pitchFamily="34" charset="0"/>
              </a:rPr>
              <a:t> </a:t>
            </a:r>
            <a:r>
              <a:rPr lang="tr-TR" sz="2400" b="1" dirty="0" err="1">
                <a:solidFill>
                  <a:schemeClr val="tx1"/>
                </a:solidFill>
                <a:latin typeface="Calibri" panose="020F0502020204030204" pitchFamily="34" charset="0"/>
                <a:cs typeface="Calibri" panose="020F0502020204030204" pitchFamily="34" charset="0"/>
              </a:rPr>
              <a:t>voice</a:t>
            </a:r>
            <a:r>
              <a:rPr lang="tr-TR" sz="2400" b="1" dirty="0">
                <a:solidFill>
                  <a:schemeClr val="tx1"/>
                </a:solidFill>
                <a:latin typeface="Calibri" panose="020F0502020204030204" pitchFamily="34" charset="0"/>
                <a:cs typeface="Calibri" panose="020F0502020204030204" pitchFamily="34" charset="0"/>
              </a:rPr>
              <a:t> </a:t>
            </a:r>
            <a:r>
              <a:rPr lang="tr-TR" sz="2400" b="1" dirty="0" err="1">
                <a:solidFill>
                  <a:schemeClr val="tx1"/>
                </a:solidFill>
                <a:latin typeface="Calibri" panose="020F0502020204030204" pitchFamily="34" charset="0"/>
                <a:cs typeface="Calibri" panose="020F0502020204030204" pitchFamily="34" charset="0"/>
              </a:rPr>
              <a:t>and</a:t>
            </a:r>
            <a:r>
              <a:rPr lang="tr-TR" sz="2400" b="1" dirty="0">
                <a:solidFill>
                  <a:schemeClr val="tx1"/>
                </a:solidFill>
                <a:latin typeface="Calibri" panose="020F0502020204030204" pitchFamily="34" charset="0"/>
                <a:cs typeface="Calibri" panose="020F0502020204030204" pitchFamily="34" charset="0"/>
              </a:rPr>
              <a:t> </a:t>
            </a:r>
            <a:r>
              <a:rPr lang="tr-TR" sz="2400" b="1" dirty="0" err="1">
                <a:solidFill>
                  <a:schemeClr val="tx1"/>
                </a:solidFill>
                <a:latin typeface="Calibri" panose="020F0502020204030204" pitchFamily="34" charset="0"/>
                <a:cs typeface="Calibri" panose="020F0502020204030204" pitchFamily="34" charset="0"/>
              </a:rPr>
              <a:t>upload</a:t>
            </a:r>
            <a:r>
              <a:rPr lang="tr-TR" sz="2400" b="1" dirty="0">
                <a:solidFill>
                  <a:schemeClr val="tx1"/>
                </a:solidFill>
                <a:latin typeface="Calibri" panose="020F0502020204030204" pitchFamily="34" charset="0"/>
                <a:cs typeface="Calibri" panose="020F0502020204030204" pitchFamily="34" charset="0"/>
              </a:rPr>
              <a:t> </a:t>
            </a:r>
            <a:r>
              <a:rPr lang="tr-TR" sz="2400" b="1" dirty="0" err="1">
                <a:solidFill>
                  <a:schemeClr val="tx1"/>
                </a:solidFill>
                <a:latin typeface="Calibri" panose="020F0502020204030204" pitchFamily="34" charset="0"/>
                <a:cs typeface="Calibri" panose="020F0502020204030204" pitchFamily="34" charset="0"/>
              </a:rPr>
              <a:t>your</a:t>
            </a:r>
            <a:r>
              <a:rPr lang="tr-TR" sz="2400" b="1" dirty="0">
                <a:solidFill>
                  <a:schemeClr val="tx1"/>
                </a:solidFill>
                <a:latin typeface="Calibri" panose="020F0502020204030204" pitchFamily="34" charset="0"/>
                <a:cs typeface="Calibri" panose="020F0502020204030204" pitchFamily="34" charset="0"/>
              </a:rPr>
              <a:t> </a:t>
            </a:r>
            <a:r>
              <a:rPr lang="tr-TR" sz="2400" b="1" dirty="0" err="1">
                <a:solidFill>
                  <a:schemeClr val="tx1"/>
                </a:solidFill>
                <a:latin typeface="Calibri" panose="020F0502020204030204" pitchFamily="34" charset="0"/>
                <a:cs typeface="Calibri" panose="020F0502020204030204" pitchFamily="34" charset="0"/>
              </a:rPr>
              <a:t>audio</a:t>
            </a:r>
            <a:r>
              <a:rPr lang="tr-TR" sz="2400" b="1" dirty="0">
                <a:solidFill>
                  <a:schemeClr val="tx1"/>
                </a:solidFill>
                <a:latin typeface="Calibri" panose="020F0502020204030204" pitchFamily="34" charset="0"/>
                <a:cs typeface="Calibri" panose="020F0502020204030204" pitchFamily="34" charset="0"/>
              </a:rPr>
              <a:t> file in mp3 format in </a:t>
            </a:r>
            <a:r>
              <a:rPr lang="tr-TR" sz="2400" b="1" dirty="0" err="1">
                <a:solidFill>
                  <a:schemeClr val="tx1"/>
                </a:solidFill>
                <a:latin typeface="Calibri" panose="020F0502020204030204" pitchFamily="34" charset="0"/>
                <a:cs typeface="Calibri" panose="020F0502020204030204" pitchFamily="34" charset="0"/>
              </a:rPr>
              <a:t>this</a:t>
            </a:r>
            <a:r>
              <a:rPr lang="tr-TR" sz="2400" b="1" dirty="0">
                <a:solidFill>
                  <a:schemeClr val="tx1"/>
                </a:solidFill>
                <a:latin typeface="Calibri" panose="020F0502020204030204" pitchFamily="34" charset="0"/>
                <a:cs typeface="Calibri" panose="020F0502020204030204" pitchFamily="34" charset="0"/>
              </a:rPr>
              <a:t> PowerPoint file.</a:t>
            </a:r>
            <a:endParaRPr lang="en-US" dirty="0"/>
          </a:p>
        </p:txBody>
      </p:sp>
      <p:sp>
        <p:nvSpPr>
          <p:cNvPr id="6" name="Slide Number Placeholder 5">
            <a:extLst>
              <a:ext uri="{FF2B5EF4-FFF2-40B4-BE49-F238E27FC236}">
                <a16:creationId xmlns:a16="http://schemas.microsoft.com/office/drawing/2014/main" id="{134C72D2-EFDF-844A-8472-CB49A59B127B}"/>
              </a:ext>
            </a:extLst>
          </p:cNvPr>
          <p:cNvSpPr>
            <a:spLocks noGrp="1"/>
          </p:cNvSpPr>
          <p:nvPr>
            <p:ph type="sldNum" sz="quarter" idx="12"/>
          </p:nvPr>
        </p:nvSpPr>
        <p:spPr>
          <a:xfrm>
            <a:off x="10206318" y="6356350"/>
            <a:ext cx="1604682" cy="365125"/>
          </a:xfrm>
        </p:spPr>
        <p:txBody>
          <a:bodyPr/>
          <a:lstStyle/>
          <a:p>
            <a:fld id="{294A09A9-5501-47C1-A89A-A340965A2BE2}" type="slidenum">
              <a:rPr lang="en-US" smtClean="0"/>
              <a:pPr/>
              <a:t>3</a:t>
            </a:fld>
            <a:endParaRPr lang="en-US" dirty="0"/>
          </a:p>
        </p:txBody>
      </p:sp>
      <p:pic>
        <p:nvPicPr>
          <p:cNvPr id="7" name="Resim 6">
            <a:extLst>
              <a:ext uri="{FF2B5EF4-FFF2-40B4-BE49-F238E27FC236}">
                <a16:creationId xmlns:a16="http://schemas.microsoft.com/office/drawing/2014/main" id="{FCFDB4C8-618D-66F7-C881-FF19ABB487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24508" y="45555"/>
            <a:ext cx="1167492" cy="1167492"/>
          </a:xfrm>
          <a:prstGeom prst="rect">
            <a:avLst/>
          </a:prstGeom>
        </p:spPr>
      </p:pic>
    </p:spTree>
    <p:extLst>
      <p:ext uri="{BB962C8B-B14F-4D97-AF65-F5344CB8AC3E}">
        <p14:creationId xmlns:p14="http://schemas.microsoft.com/office/powerpoint/2010/main" val="16397991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6F75DE-8A44-4EC5-83C6-95BDDF10DFD9}"/>
              </a:ext>
            </a:extLst>
          </p:cNvPr>
          <p:cNvSpPr>
            <a:spLocks noGrp="1"/>
          </p:cNvSpPr>
          <p:nvPr>
            <p:ph type="title"/>
          </p:nvPr>
        </p:nvSpPr>
        <p:spPr/>
        <p:txBody>
          <a:bodyPr/>
          <a:lstStyle/>
          <a:p>
            <a:r>
              <a:rPr lang="tr-TR" dirty="0"/>
              <a:t>1. </a:t>
            </a:r>
            <a:r>
              <a:rPr lang="tr-TR" dirty="0" err="1"/>
              <a:t>Listening</a:t>
            </a:r>
            <a:endParaRPr lang="en-US" dirty="0"/>
          </a:p>
        </p:txBody>
      </p:sp>
      <p:sp>
        <p:nvSpPr>
          <p:cNvPr id="6" name="Slide Number Placeholder 5">
            <a:extLst>
              <a:ext uri="{FF2B5EF4-FFF2-40B4-BE49-F238E27FC236}">
                <a16:creationId xmlns:a16="http://schemas.microsoft.com/office/drawing/2014/main" id="{50B6C709-8794-DF4E-A15C-6E648F09DD12}"/>
              </a:ext>
            </a:extLst>
          </p:cNvPr>
          <p:cNvSpPr>
            <a:spLocks noGrp="1"/>
          </p:cNvSpPr>
          <p:nvPr>
            <p:ph type="sldNum" sz="quarter" idx="4"/>
          </p:nvPr>
        </p:nvSpPr>
        <p:spPr/>
        <p:txBody>
          <a:bodyPr/>
          <a:lstStyle/>
          <a:p>
            <a:fld id="{294A09A9-5501-47C1-A89A-A340965A2BE2}" type="slidenum">
              <a:rPr lang="en-US" smtClean="0"/>
              <a:pPr/>
              <a:t>4</a:t>
            </a:fld>
            <a:endParaRPr lang="en-US" dirty="0"/>
          </a:p>
        </p:txBody>
      </p:sp>
      <p:sp>
        <p:nvSpPr>
          <p:cNvPr id="8" name="İçerik Yer Tutucusu 7">
            <a:extLst>
              <a:ext uri="{FF2B5EF4-FFF2-40B4-BE49-F238E27FC236}">
                <a16:creationId xmlns:a16="http://schemas.microsoft.com/office/drawing/2014/main" id="{81ACC9D5-4FE7-E8E4-CA83-95973F26894C}"/>
              </a:ext>
            </a:extLst>
          </p:cNvPr>
          <p:cNvSpPr>
            <a:spLocks noGrp="1"/>
          </p:cNvSpPr>
          <p:nvPr>
            <p:ph idx="1"/>
          </p:nvPr>
        </p:nvSpPr>
        <p:spPr/>
        <p:txBody>
          <a:bodyPr/>
          <a:lstStyle/>
          <a:p>
            <a:r>
              <a:rPr lang="tr-TR" dirty="0" err="1">
                <a:cs typeface="Calibri" panose="020F0502020204030204" pitchFamily="34" charset="0"/>
              </a:rPr>
              <a:t>Please</a:t>
            </a:r>
            <a:r>
              <a:rPr lang="tr-TR" dirty="0">
                <a:cs typeface="Calibri" panose="020F0502020204030204" pitchFamily="34" charset="0"/>
              </a:rPr>
              <a:t> </a:t>
            </a:r>
            <a:r>
              <a:rPr lang="tr-TR" dirty="0" err="1">
                <a:cs typeface="Calibri" panose="020F0502020204030204" pitchFamily="34" charset="0"/>
              </a:rPr>
              <a:t>click</a:t>
            </a:r>
            <a:r>
              <a:rPr lang="tr-TR" dirty="0">
                <a:cs typeface="Calibri" panose="020F0502020204030204" pitchFamily="34" charset="0"/>
              </a:rPr>
              <a:t> on </a:t>
            </a:r>
            <a:r>
              <a:rPr lang="tr-TR" dirty="0" err="1">
                <a:cs typeface="Calibri" panose="020F0502020204030204" pitchFamily="34" charset="0"/>
              </a:rPr>
              <a:t>the</a:t>
            </a:r>
            <a:r>
              <a:rPr lang="tr-TR" dirty="0">
                <a:cs typeface="Calibri" panose="020F0502020204030204" pitchFamily="34" charset="0"/>
              </a:rPr>
              <a:t> </a:t>
            </a:r>
            <a:r>
              <a:rPr lang="tr-TR" dirty="0" err="1">
                <a:cs typeface="Calibri" panose="020F0502020204030204" pitchFamily="34" charset="0"/>
              </a:rPr>
              <a:t>icon</a:t>
            </a:r>
            <a:r>
              <a:rPr lang="tr-TR" dirty="0">
                <a:cs typeface="Calibri" panose="020F0502020204030204" pitchFamily="34" charset="0"/>
              </a:rPr>
              <a:t> </a:t>
            </a:r>
            <a:r>
              <a:rPr lang="tr-TR" dirty="0" err="1">
                <a:cs typeface="Calibri" panose="020F0502020204030204" pitchFamily="34" charset="0"/>
              </a:rPr>
              <a:t>below</a:t>
            </a:r>
            <a:r>
              <a:rPr lang="tr-TR" dirty="0">
                <a:cs typeface="Calibri" panose="020F0502020204030204" pitchFamily="34" charset="0"/>
              </a:rPr>
              <a:t> </a:t>
            </a:r>
            <a:r>
              <a:rPr lang="tr-TR" dirty="0" err="1">
                <a:cs typeface="Calibri" panose="020F0502020204030204" pitchFamily="34" charset="0"/>
              </a:rPr>
              <a:t>and</a:t>
            </a:r>
            <a:r>
              <a:rPr lang="tr-TR" dirty="0">
                <a:cs typeface="Calibri" panose="020F0502020204030204" pitchFamily="34" charset="0"/>
              </a:rPr>
              <a:t> start </a:t>
            </a:r>
            <a:r>
              <a:rPr lang="tr-TR" dirty="0" err="1">
                <a:cs typeface="Calibri" panose="020F0502020204030204" pitchFamily="34" charset="0"/>
              </a:rPr>
              <a:t>listening</a:t>
            </a:r>
            <a:r>
              <a:rPr lang="tr-TR" dirty="0">
                <a:cs typeface="Calibri" panose="020F0502020204030204" pitchFamily="34" charset="0"/>
              </a:rPr>
              <a:t> </a:t>
            </a:r>
            <a:r>
              <a:rPr lang="tr-TR" dirty="0" err="1">
                <a:cs typeface="Calibri" panose="020F0502020204030204" pitchFamily="34" charset="0"/>
              </a:rPr>
              <a:t>to</a:t>
            </a:r>
            <a:r>
              <a:rPr lang="tr-TR" dirty="0">
                <a:cs typeface="Calibri" panose="020F0502020204030204" pitchFamily="34" charset="0"/>
              </a:rPr>
              <a:t> </a:t>
            </a:r>
            <a:r>
              <a:rPr lang="tr-TR" dirty="0" err="1">
                <a:cs typeface="Calibri" panose="020F0502020204030204" pitchFamily="34" charset="0"/>
              </a:rPr>
              <a:t>the</a:t>
            </a:r>
            <a:r>
              <a:rPr lang="tr-TR" dirty="0">
                <a:cs typeface="Calibri" panose="020F0502020204030204" pitchFamily="34" charset="0"/>
              </a:rPr>
              <a:t> </a:t>
            </a:r>
            <a:r>
              <a:rPr lang="tr-TR" dirty="0" err="1">
                <a:cs typeface="Calibri" panose="020F0502020204030204" pitchFamily="34" charset="0"/>
              </a:rPr>
              <a:t>text</a:t>
            </a:r>
            <a:r>
              <a:rPr lang="tr-TR" dirty="0">
                <a:cs typeface="Calibri" panose="020F0502020204030204" pitchFamily="34" charset="0"/>
              </a:rPr>
              <a:t>. </a:t>
            </a:r>
            <a:r>
              <a:rPr lang="tr-TR" dirty="0" err="1">
                <a:cs typeface="Calibri" panose="020F0502020204030204" pitchFamily="34" charset="0"/>
              </a:rPr>
              <a:t>There</a:t>
            </a:r>
            <a:r>
              <a:rPr lang="tr-TR" dirty="0">
                <a:cs typeface="Calibri" panose="020F0502020204030204" pitchFamily="34" charset="0"/>
              </a:rPr>
              <a:t> </a:t>
            </a:r>
            <a:r>
              <a:rPr lang="tr-TR" dirty="0" err="1">
                <a:cs typeface="Calibri" panose="020F0502020204030204" pitchFamily="34" charset="0"/>
              </a:rPr>
              <a:t>are</a:t>
            </a:r>
            <a:r>
              <a:rPr lang="tr-TR" dirty="0">
                <a:cs typeface="Calibri" panose="020F0502020204030204" pitchFamily="34" charset="0"/>
              </a:rPr>
              <a:t> </a:t>
            </a:r>
            <a:r>
              <a:rPr lang="tr-TR" dirty="0" err="1">
                <a:cs typeface="Calibri" panose="020F0502020204030204" pitchFamily="34" charset="0"/>
              </a:rPr>
              <a:t>no</a:t>
            </a:r>
            <a:r>
              <a:rPr lang="tr-TR" dirty="0">
                <a:cs typeface="Calibri" panose="020F0502020204030204" pitchFamily="34" charset="0"/>
              </a:rPr>
              <a:t> </a:t>
            </a:r>
            <a:r>
              <a:rPr lang="tr-TR" dirty="0" err="1">
                <a:cs typeface="Calibri" panose="020F0502020204030204" pitchFamily="34" charset="0"/>
              </a:rPr>
              <a:t>direct</a:t>
            </a:r>
            <a:r>
              <a:rPr lang="tr-TR" dirty="0">
                <a:cs typeface="Calibri" panose="020F0502020204030204" pitchFamily="34" charset="0"/>
              </a:rPr>
              <a:t> </a:t>
            </a:r>
            <a:r>
              <a:rPr lang="tr-TR" dirty="0" err="1">
                <a:cs typeface="Calibri" panose="020F0502020204030204" pitchFamily="34" charset="0"/>
              </a:rPr>
              <a:t>listening</a:t>
            </a:r>
            <a:r>
              <a:rPr lang="tr-TR" dirty="0">
                <a:cs typeface="Calibri" panose="020F0502020204030204" pitchFamily="34" charset="0"/>
              </a:rPr>
              <a:t> </a:t>
            </a:r>
            <a:r>
              <a:rPr lang="tr-TR" dirty="0" err="1">
                <a:cs typeface="Calibri" panose="020F0502020204030204" pitchFamily="34" charset="0"/>
              </a:rPr>
              <a:t>questions</a:t>
            </a:r>
            <a:r>
              <a:rPr lang="tr-TR" dirty="0">
                <a:cs typeface="Calibri" panose="020F0502020204030204" pitchFamily="34" charset="0"/>
              </a:rPr>
              <a:t> here. </a:t>
            </a:r>
            <a:r>
              <a:rPr lang="tr-TR" dirty="0" err="1">
                <a:cs typeface="Calibri" panose="020F0502020204030204" pitchFamily="34" charset="0"/>
              </a:rPr>
              <a:t>After</a:t>
            </a:r>
            <a:r>
              <a:rPr lang="tr-TR" dirty="0">
                <a:cs typeface="Calibri" panose="020F0502020204030204" pitchFamily="34" charset="0"/>
              </a:rPr>
              <a:t> </a:t>
            </a:r>
            <a:r>
              <a:rPr lang="tr-TR" dirty="0" err="1">
                <a:cs typeface="Calibri" panose="020F0502020204030204" pitchFamily="34" charset="0"/>
              </a:rPr>
              <a:t>listening</a:t>
            </a:r>
            <a:r>
              <a:rPr lang="tr-TR" dirty="0">
                <a:cs typeface="Calibri" panose="020F0502020204030204" pitchFamily="34" charset="0"/>
              </a:rPr>
              <a:t>, </a:t>
            </a:r>
            <a:r>
              <a:rPr lang="tr-TR" dirty="0" err="1">
                <a:cs typeface="Calibri" panose="020F0502020204030204" pitchFamily="34" charset="0"/>
              </a:rPr>
              <a:t>go</a:t>
            </a:r>
            <a:r>
              <a:rPr lang="tr-TR" dirty="0">
                <a:cs typeface="Calibri" panose="020F0502020204030204" pitchFamily="34" charset="0"/>
              </a:rPr>
              <a:t> </a:t>
            </a:r>
            <a:r>
              <a:rPr lang="tr-TR" dirty="0" err="1">
                <a:cs typeface="Calibri" panose="020F0502020204030204" pitchFamily="34" charset="0"/>
              </a:rPr>
              <a:t>to</a:t>
            </a:r>
            <a:r>
              <a:rPr lang="tr-TR" dirty="0">
                <a:cs typeface="Calibri" panose="020F0502020204030204" pitchFamily="34" charset="0"/>
              </a:rPr>
              <a:t> </a:t>
            </a:r>
            <a:r>
              <a:rPr lang="tr-TR" dirty="0" err="1">
                <a:cs typeface="Calibri" panose="020F0502020204030204" pitchFamily="34" charset="0"/>
              </a:rPr>
              <a:t>the</a:t>
            </a:r>
            <a:r>
              <a:rPr lang="tr-TR" dirty="0">
                <a:cs typeface="Calibri" panose="020F0502020204030204" pitchFamily="34" charset="0"/>
              </a:rPr>
              <a:t> </a:t>
            </a:r>
            <a:r>
              <a:rPr lang="tr-TR" dirty="0" err="1">
                <a:cs typeface="Calibri" panose="020F0502020204030204" pitchFamily="34" charset="0"/>
              </a:rPr>
              <a:t>next</a:t>
            </a:r>
            <a:r>
              <a:rPr lang="tr-TR" dirty="0">
                <a:cs typeface="Calibri" panose="020F0502020204030204" pitchFamily="34" charset="0"/>
              </a:rPr>
              <a:t> </a:t>
            </a:r>
            <a:r>
              <a:rPr lang="tr-TR" dirty="0" err="1">
                <a:cs typeface="Calibri" panose="020F0502020204030204" pitchFamily="34" charset="0"/>
              </a:rPr>
              <a:t>slide</a:t>
            </a:r>
            <a:r>
              <a:rPr lang="tr-TR" dirty="0">
                <a:cs typeface="Calibri" panose="020F0502020204030204" pitchFamily="34" charset="0"/>
              </a:rPr>
              <a:t> </a:t>
            </a:r>
            <a:r>
              <a:rPr lang="tr-TR" dirty="0" err="1">
                <a:cs typeface="Calibri" panose="020F0502020204030204" pitchFamily="34" charset="0"/>
              </a:rPr>
              <a:t>and</a:t>
            </a:r>
            <a:r>
              <a:rPr lang="tr-TR" dirty="0">
                <a:cs typeface="Calibri" panose="020F0502020204030204" pitchFamily="34" charset="0"/>
              </a:rPr>
              <a:t> </a:t>
            </a:r>
            <a:r>
              <a:rPr lang="tr-TR" dirty="0" err="1">
                <a:cs typeface="Calibri" panose="020F0502020204030204" pitchFamily="34" charset="0"/>
              </a:rPr>
              <a:t>read</a:t>
            </a:r>
            <a:r>
              <a:rPr lang="tr-TR" dirty="0">
                <a:cs typeface="Calibri" panose="020F0502020204030204" pitchFamily="34" charset="0"/>
              </a:rPr>
              <a:t> </a:t>
            </a:r>
            <a:r>
              <a:rPr lang="tr-TR" dirty="0" err="1">
                <a:cs typeface="Calibri" panose="020F0502020204030204" pitchFamily="34" charset="0"/>
              </a:rPr>
              <a:t>the</a:t>
            </a:r>
            <a:r>
              <a:rPr lang="tr-TR" dirty="0">
                <a:cs typeface="Calibri" panose="020F0502020204030204" pitchFamily="34" charset="0"/>
              </a:rPr>
              <a:t> </a:t>
            </a:r>
            <a:r>
              <a:rPr lang="tr-TR" dirty="0" err="1">
                <a:cs typeface="Calibri" panose="020F0502020204030204" pitchFamily="34" charset="0"/>
              </a:rPr>
              <a:t>text</a:t>
            </a:r>
            <a:r>
              <a:rPr lang="tr-TR" dirty="0">
                <a:cs typeface="Calibri" panose="020F0502020204030204" pitchFamily="34" charset="0"/>
              </a:rPr>
              <a:t>.</a:t>
            </a:r>
          </a:p>
          <a:p>
            <a:endParaRPr lang="tr-TR" b="1" dirty="0">
              <a:latin typeface="Calibri" panose="020F0502020204030204" pitchFamily="34" charset="0"/>
              <a:cs typeface="Calibri" panose="020F0502020204030204" pitchFamily="34" charset="0"/>
            </a:endParaRPr>
          </a:p>
          <a:p>
            <a:endParaRPr lang="tr-TR" b="1" dirty="0">
              <a:latin typeface="Calibri" panose="020F0502020204030204" pitchFamily="34" charset="0"/>
              <a:cs typeface="Calibri" panose="020F0502020204030204" pitchFamily="34" charset="0"/>
            </a:endParaRPr>
          </a:p>
          <a:p>
            <a:endParaRPr lang="en-US" dirty="0"/>
          </a:p>
        </p:txBody>
      </p:sp>
      <p:pic>
        <p:nvPicPr>
          <p:cNvPr id="9" name="Resim 8">
            <a:extLst>
              <a:ext uri="{FF2B5EF4-FFF2-40B4-BE49-F238E27FC236}">
                <a16:creationId xmlns:a16="http://schemas.microsoft.com/office/drawing/2014/main" id="{6B88A920-40BD-7900-3543-0A14D851E50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04091" y="236132"/>
            <a:ext cx="1167492" cy="1167492"/>
          </a:xfrm>
          <a:prstGeom prst="rect">
            <a:avLst/>
          </a:prstGeom>
        </p:spPr>
      </p:pic>
      <p:pic>
        <p:nvPicPr>
          <p:cNvPr id="3" name="marriage customs">
            <a:hlinkClick r:id="" action="ppaction://media"/>
            <a:extLst>
              <a:ext uri="{FF2B5EF4-FFF2-40B4-BE49-F238E27FC236}">
                <a16:creationId xmlns:a16="http://schemas.microsoft.com/office/drawing/2014/main" id="{F62ECDA9-E0F4-4392-22D7-3175F5F2DBB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300870" y="3770969"/>
            <a:ext cx="609600" cy="609600"/>
          </a:xfrm>
          <a:prstGeom prst="rect">
            <a:avLst/>
          </a:prstGeom>
        </p:spPr>
      </p:pic>
    </p:spTree>
    <p:extLst>
      <p:ext uri="{BB962C8B-B14F-4D97-AF65-F5344CB8AC3E}">
        <p14:creationId xmlns:p14="http://schemas.microsoft.com/office/powerpoint/2010/main" val="4212917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039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022C8AFC-2211-F785-9997-6964E422C5DA}"/>
              </a:ext>
            </a:extLst>
          </p:cNvPr>
          <p:cNvSpPr>
            <a:spLocks noGrp="1"/>
          </p:cNvSpPr>
          <p:nvPr>
            <p:ph type="title"/>
          </p:nvPr>
        </p:nvSpPr>
        <p:spPr/>
        <p:txBody>
          <a:bodyPr/>
          <a:lstStyle/>
          <a:p>
            <a:r>
              <a:rPr lang="tr-TR" dirty="0"/>
              <a:t>2. Reading</a:t>
            </a:r>
            <a:endParaRPr lang="en-US" dirty="0"/>
          </a:p>
        </p:txBody>
      </p:sp>
      <p:sp>
        <p:nvSpPr>
          <p:cNvPr id="3" name="İçerik Yer Tutucusu 2">
            <a:extLst>
              <a:ext uri="{FF2B5EF4-FFF2-40B4-BE49-F238E27FC236}">
                <a16:creationId xmlns:a16="http://schemas.microsoft.com/office/drawing/2014/main" id="{74785082-CF8F-28A6-DCC6-20652CC0146B}"/>
              </a:ext>
            </a:extLst>
          </p:cNvPr>
          <p:cNvSpPr>
            <a:spLocks noGrp="1"/>
          </p:cNvSpPr>
          <p:nvPr>
            <p:ph idx="1"/>
          </p:nvPr>
        </p:nvSpPr>
        <p:spPr>
          <a:xfrm>
            <a:off x="357809" y="1548493"/>
            <a:ext cx="10588866" cy="3905884"/>
          </a:xfrm>
        </p:spPr>
        <p:txBody>
          <a:bodyPr/>
          <a:lstStyle/>
          <a:p>
            <a:r>
              <a:rPr lang="tr-TR" sz="2000" dirty="0"/>
              <a:t>Read </a:t>
            </a:r>
            <a:r>
              <a:rPr lang="tr-TR" sz="2000" dirty="0" err="1"/>
              <a:t>the</a:t>
            </a:r>
            <a:r>
              <a:rPr lang="tr-TR" sz="2000" dirty="0"/>
              <a:t> </a:t>
            </a:r>
            <a:r>
              <a:rPr lang="tr-TR" sz="2000" dirty="0" err="1"/>
              <a:t>text</a:t>
            </a:r>
            <a:r>
              <a:rPr lang="tr-TR" sz="2000" dirty="0"/>
              <a:t>. </a:t>
            </a:r>
            <a:r>
              <a:rPr lang="tr-TR" sz="2000" dirty="0" err="1"/>
              <a:t>There</a:t>
            </a:r>
            <a:r>
              <a:rPr lang="tr-TR" sz="2000" dirty="0"/>
              <a:t> </a:t>
            </a:r>
            <a:r>
              <a:rPr lang="tr-TR" sz="2000" dirty="0" err="1"/>
              <a:t>are</a:t>
            </a:r>
            <a:r>
              <a:rPr lang="tr-TR" sz="2000" dirty="0"/>
              <a:t> </a:t>
            </a:r>
            <a:r>
              <a:rPr lang="tr-TR" sz="2000" dirty="0" err="1"/>
              <a:t>no</a:t>
            </a:r>
            <a:r>
              <a:rPr lang="tr-TR" sz="2000" dirty="0"/>
              <a:t> </a:t>
            </a:r>
            <a:r>
              <a:rPr lang="tr-TR" sz="2000" dirty="0" err="1"/>
              <a:t>comprehension</a:t>
            </a:r>
            <a:r>
              <a:rPr lang="tr-TR" sz="2000" dirty="0"/>
              <a:t> </a:t>
            </a:r>
            <a:r>
              <a:rPr lang="tr-TR" sz="2000" dirty="0" err="1"/>
              <a:t>questions</a:t>
            </a:r>
            <a:r>
              <a:rPr lang="tr-TR" sz="2000" dirty="0"/>
              <a:t> here. </a:t>
            </a:r>
            <a:r>
              <a:rPr lang="tr-TR" sz="2000" dirty="0" err="1"/>
              <a:t>After</a:t>
            </a:r>
            <a:r>
              <a:rPr lang="tr-TR" sz="2000" dirty="0"/>
              <a:t> </a:t>
            </a:r>
            <a:r>
              <a:rPr lang="tr-TR" sz="2000" dirty="0" err="1"/>
              <a:t>reading</a:t>
            </a:r>
            <a:r>
              <a:rPr lang="tr-TR" sz="2000" dirty="0"/>
              <a:t>, </a:t>
            </a:r>
            <a:r>
              <a:rPr lang="tr-TR" sz="2000" dirty="0" err="1"/>
              <a:t>go</a:t>
            </a:r>
            <a:r>
              <a:rPr lang="tr-TR" sz="2000" dirty="0"/>
              <a:t> </a:t>
            </a:r>
            <a:r>
              <a:rPr lang="tr-TR" sz="2000" dirty="0" err="1"/>
              <a:t>to</a:t>
            </a:r>
            <a:r>
              <a:rPr lang="tr-TR" sz="2000" dirty="0"/>
              <a:t> </a:t>
            </a:r>
            <a:r>
              <a:rPr lang="tr-TR" sz="2000" dirty="0" err="1"/>
              <a:t>the</a:t>
            </a:r>
            <a:r>
              <a:rPr lang="tr-TR" sz="2000" dirty="0"/>
              <a:t> </a:t>
            </a:r>
            <a:r>
              <a:rPr lang="tr-TR" sz="2000" dirty="0" err="1"/>
              <a:t>next</a:t>
            </a:r>
            <a:r>
              <a:rPr lang="tr-TR" sz="2000" dirty="0"/>
              <a:t> </a:t>
            </a:r>
            <a:r>
              <a:rPr lang="tr-TR" sz="2000" dirty="0" err="1"/>
              <a:t>slide</a:t>
            </a:r>
            <a:r>
              <a:rPr lang="tr-TR" sz="2000" dirty="0"/>
              <a:t> </a:t>
            </a:r>
            <a:r>
              <a:rPr lang="tr-TR" sz="2000" dirty="0" err="1"/>
              <a:t>and</a:t>
            </a:r>
            <a:r>
              <a:rPr lang="tr-TR" sz="2000" dirty="0"/>
              <a:t> do </a:t>
            </a:r>
            <a:r>
              <a:rPr lang="tr-TR" sz="2000" dirty="0" err="1"/>
              <a:t>the</a:t>
            </a:r>
            <a:r>
              <a:rPr lang="tr-TR" sz="2000" dirty="0"/>
              <a:t> </a:t>
            </a:r>
            <a:r>
              <a:rPr lang="tr-TR" sz="2000" dirty="0" err="1"/>
              <a:t>writing</a:t>
            </a:r>
            <a:r>
              <a:rPr lang="tr-TR" sz="2000" dirty="0"/>
              <a:t> </a:t>
            </a:r>
            <a:r>
              <a:rPr lang="tr-TR" sz="2000" dirty="0" err="1"/>
              <a:t>task</a:t>
            </a:r>
            <a:r>
              <a:rPr lang="tr-TR" sz="2000" dirty="0"/>
              <a:t>.</a:t>
            </a:r>
            <a:endParaRPr lang="en-US" sz="2000" dirty="0"/>
          </a:p>
        </p:txBody>
      </p:sp>
      <p:sp>
        <p:nvSpPr>
          <p:cNvPr id="6" name="Slayt Numarası Yer Tutucusu 5">
            <a:extLst>
              <a:ext uri="{FF2B5EF4-FFF2-40B4-BE49-F238E27FC236}">
                <a16:creationId xmlns:a16="http://schemas.microsoft.com/office/drawing/2014/main" id="{F1B60435-404C-56A9-E92A-C7862E9A7715}"/>
              </a:ext>
            </a:extLst>
          </p:cNvPr>
          <p:cNvSpPr>
            <a:spLocks noGrp="1"/>
          </p:cNvSpPr>
          <p:nvPr>
            <p:ph type="sldNum" sz="quarter" idx="4"/>
          </p:nvPr>
        </p:nvSpPr>
        <p:spPr/>
        <p:txBody>
          <a:bodyPr/>
          <a:lstStyle/>
          <a:p>
            <a:fld id="{294A09A9-5501-47C1-A89A-A340965A2BE2}" type="slidenum">
              <a:rPr lang="en-US" smtClean="0"/>
              <a:pPr/>
              <a:t>5</a:t>
            </a:fld>
            <a:endParaRPr lang="en-US" dirty="0"/>
          </a:p>
        </p:txBody>
      </p:sp>
      <p:pic>
        <p:nvPicPr>
          <p:cNvPr id="7" name="Resim 6">
            <a:extLst>
              <a:ext uri="{FF2B5EF4-FFF2-40B4-BE49-F238E27FC236}">
                <a16:creationId xmlns:a16="http://schemas.microsoft.com/office/drawing/2014/main" id="{6E027197-3811-4C56-C24C-4971AA87FB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71057" y="236132"/>
            <a:ext cx="1167492" cy="1167492"/>
          </a:xfrm>
          <a:prstGeom prst="rect">
            <a:avLst/>
          </a:prstGeom>
        </p:spPr>
      </p:pic>
      <p:sp>
        <p:nvSpPr>
          <p:cNvPr id="4" name="Metin kutusu 3">
            <a:extLst>
              <a:ext uri="{FF2B5EF4-FFF2-40B4-BE49-F238E27FC236}">
                <a16:creationId xmlns:a16="http://schemas.microsoft.com/office/drawing/2014/main" id="{6CF5CA4F-BE1C-9ABC-2ABC-0F0C186A3A8E}"/>
              </a:ext>
            </a:extLst>
          </p:cNvPr>
          <p:cNvSpPr txBox="1"/>
          <p:nvPr/>
        </p:nvSpPr>
        <p:spPr>
          <a:xfrm>
            <a:off x="524300" y="2197160"/>
            <a:ext cx="11065565" cy="4524315"/>
          </a:xfrm>
          <a:prstGeom prst="rect">
            <a:avLst/>
          </a:prstGeom>
          <a:solidFill>
            <a:srgbClr val="FFCCCC"/>
          </a:solidFill>
        </p:spPr>
        <p:txBody>
          <a:bodyPr wrap="square" rtlCol="0">
            <a:spAutoFit/>
          </a:bodyPr>
          <a:lstStyle/>
          <a:p>
            <a:pPr algn="l"/>
            <a:r>
              <a:rPr lang="tr-TR" b="0" i="0" dirty="0">
                <a:solidFill>
                  <a:srgbClr val="374151"/>
                </a:solidFill>
                <a:effectLst/>
                <a:latin typeface="Söhne"/>
              </a:rPr>
              <a:t>			</a:t>
            </a:r>
            <a:r>
              <a:rPr lang="tr-TR" b="1" i="0" dirty="0">
                <a:solidFill>
                  <a:srgbClr val="374151"/>
                </a:solidFill>
                <a:effectLst/>
                <a:latin typeface="Söhne"/>
              </a:rPr>
              <a:t>	</a:t>
            </a:r>
            <a:r>
              <a:rPr lang="tr-TR" b="1" i="0" dirty="0" err="1">
                <a:solidFill>
                  <a:srgbClr val="374151"/>
                </a:solidFill>
                <a:effectLst/>
                <a:latin typeface="Söhne"/>
              </a:rPr>
              <a:t>Arranged</a:t>
            </a:r>
            <a:r>
              <a:rPr lang="tr-TR" b="1" i="0" dirty="0">
                <a:solidFill>
                  <a:srgbClr val="374151"/>
                </a:solidFill>
                <a:effectLst/>
                <a:latin typeface="Söhne"/>
              </a:rPr>
              <a:t> </a:t>
            </a:r>
            <a:r>
              <a:rPr lang="tr-TR" b="1" i="0" dirty="0" err="1">
                <a:solidFill>
                  <a:srgbClr val="374151"/>
                </a:solidFill>
                <a:effectLst/>
                <a:latin typeface="Söhne"/>
              </a:rPr>
              <a:t>Marriages</a:t>
            </a:r>
            <a:r>
              <a:rPr lang="tr-TR" b="1" i="0" dirty="0">
                <a:solidFill>
                  <a:srgbClr val="374151"/>
                </a:solidFill>
                <a:effectLst/>
                <a:latin typeface="Söhne"/>
              </a:rPr>
              <a:t> </a:t>
            </a:r>
            <a:r>
              <a:rPr lang="tr-TR" b="1" i="0" dirty="0" err="1">
                <a:solidFill>
                  <a:srgbClr val="374151"/>
                </a:solidFill>
                <a:effectLst/>
                <a:latin typeface="Söhne"/>
              </a:rPr>
              <a:t>or</a:t>
            </a:r>
            <a:r>
              <a:rPr lang="tr-TR" b="1" i="0" dirty="0">
                <a:solidFill>
                  <a:srgbClr val="374151"/>
                </a:solidFill>
                <a:effectLst/>
                <a:latin typeface="Söhne"/>
              </a:rPr>
              <a:t> </a:t>
            </a:r>
            <a:r>
              <a:rPr lang="tr-TR" b="1" i="0" dirty="0" err="1">
                <a:solidFill>
                  <a:srgbClr val="374151"/>
                </a:solidFill>
                <a:effectLst/>
                <a:latin typeface="Söhne"/>
              </a:rPr>
              <a:t>Love</a:t>
            </a:r>
            <a:r>
              <a:rPr lang="tr-TR" b="1" i="0" dirty="0">
                <a:solidFill>
                  <a:srgbClr val="374151"/>
                </a:solidFill>
                <a:effectLst/>
                <a:latin typeface="Söhne"/>
              </a:rPr>
              <a:t> </a:t>
            </a:r>
            <a:r>
              <a:rPr lang="tr-TR" b="1" i="0" dirty="0" err="1">
                <a:solidFill>
                  <a:srgbClr val="374151"/>
                </a:solidFill>
                <a:effectLst/>
                <a:latin typeface="Söhne"/>
              </a:rPr>
              <a:t>Marriages</a:t>
            </a:r>
            <a:r>
              <a:rPr lang="tr-TR" b="1" i="0" dirty="0">
                <a:solidFill>
                  <a:srgbClr val="374151"/>
                </a:solidFill>
                <a:effectLst/>
                <a:latin typeface="Söhne"/>
              </a:rPr>
              <a:t>?</a:t>
            </a:r>
          </a:p>
          <a:p>
            <a:pPr algn="l"/>
            <a:endParaRPr lang="tr-TR" b="0" i="0" dirty="0">
              <a:solidFill>
                <a:srgbClr val="374151"/>
              </a:solidFill>
              <a:effectLst/>
              <a:latin typeface="Söhne"/>
            </a:endParaRPr>
          </a:p>
          <a:p>
            <a:pPr algn="l"/>
            <a:r>
              <a:rPr lang="tr-TR" b="0" i="0" dirty="0">
                <a:solidFill>
                  <a:srgbClr val="374151"/>
                </a:solidFill>
                <a:effectLst/>
                <a:latin typeface="Söhne"/>
              </a:rPr>
              <a:t>	</a:t>
            </a:r>
            <a:r>
              <a:rPr lang="en-US" b="0" i="0" dirty="0">
                <a:solidFill>
                  <a:srgbClr val="374151"/>
                </a:solidFill>
                <a:effectLst/>
                <a:latin typeface="Calibri" panose="020F0502020204030204" pitchFamily="34" charset="0"/>
                <a:cs typeface="Calibri" panose="020F0502020204030204" pitchFamily="34" charset="0"/>
              </a:rPr>
              <a:t>Arranged marriages and love marriages have their own advantages and disadvantages. In an arranged marriage, families often take into consideration factors like social status and cultural background while selecting a partner. This can lead to a more stable relationship</a:t>
            </a:r>
            <a:r>
              <a:rPr lang="tr-TR" b="0" i="0" dirty="0">
                <a:solidFill>
                  <a:srgbClr val="374151"/>
                </a:solidFill>
                <a:effectLst/>
                <a:latin typeface="Calibri" panose="020F0502020204030204" pitchFamily="34" charset="0"/>
                <a:cs typeface="Calibri" panose="020F0502020204030204" pitchFamily="34" charset="0"/>
              </a:rPr>
              <a:t> </a:t>
            </a:r>
            <a:r>
              <a:rPr lang="tr-TR" b="0" i="0" dirty="0" err="1">
                <a:solidFill>
                  <a:srgbClr val="374151"/>
                </a:solidFill>
                <a:effectLst/>
                <a:latin typeface="Calibri" panose="020F0502020204030204" pitchFamily="34" charset="0"/>
                <a:cs typeface="Calibri" panose="020F0502020204030204" pitchFamily="34" charset="0"/>
              </a:rPr>
              <a:t>because</a:t>
            </a:r>
            <a:r>
              <a:rPr lang="tr-TR" b="0" i="0" dirty="0">
                <a:solidFill>
                  <a:srgbClr val="374151"/>
                </a:solidFill>
                <a:effectLst/>
                <a:latin typeface="Calibri" panose="020F0502020204030204" pitchFamily="34" charset="0"/>
                <a:cs typeface="Calibri" panose="020F0502020204030204" pitchFamily="34" charset="0"/>
              </a:rPr>
              <a:t> </a:t>
            </a:r>
            <a:r>
              <a:rPr lang="en-US" b="0" i="0" dirty="0">
                <a:solidFill>
                  <a:srgbClr val="374151"/>
                </a:solidFill>
                <a:effectLst/>
                <a:latin typeface="Calibri" panose="020F0502020204030204" pitchFamily="34" charset="0"/>
                <a:cs typeface="Calibri" panose="020F0502020204030204" pitchFamily="34" charset="0"/>
              </a:rPr>
              <a:t>the couple is likely to share similar values and beliefs. Additionally, arranged marriages are </a:t>
            </a:r>
            <a:r>
              <a:rPr lang="tr-TR" b="0" i="0" dirty="0">
                <a:solidFill>
                  <a:srgbClr val="374151"/>
                </a:solidFill>
                <a:effectLst/>
                <a:latin typeface="Calibri" panose="020F0502020204030204" pitchFamily="34" charset="0"/>
                <a:cs typeface="Calibri" panose="020F0502020204030204" pitchFamily="34" charset="0"/>
              </a:rPr>
              <a:t>a </a:t>
            </a:r>
            <a:r>
              <a:rPr lang="tr-TR" b="0" i="0" dirty="0" err="1">
                <a:solidFill>
                  <a:srgbClr val="374151"/>
                </a:solidFill>
                <a:effectLst/>
                <a:latin typeface="Calibri" panose="020F0502020204030204" pitchFamily="34" charset="0"/>
                <a:cs typeface="Calibri" panose="020F0502020204030204" pitchFamily="34" charset="0"/>
              </a:rPr>
              <a:t>way</a:t>
            </a:r>
            <a:r>
              <a:rPr lang="tr-TR" b="0" i="0" dirty="0">
                <a:solidFill>
                  <a:srgbClr val="374151"/>
                </a:solidFill>
                <a:effectLst/>
                <a:latin typeface="Calibri" panose="020F0502020204030204" pitchFamily="34" charset="0"/>
                <a:cs typeface="Calibri" panose="020F0502020204030204" pitchFamily="34" charset="0"/>
              </a:rPr>
              <a:t> </a:t>
            </a:r>
            <a:r>
              <a:rPr lang="tr-TR" b="0" i="0" dirty="0" err="1">
                <a:solidFill>
                  <a:srgbClr val="374151"/>
                </a:solidFill>
                <a:effectLst/>
                <a:latin typeface="Calibri" panose="020F0502020204030204" pitchFamily="34" charset="0"/>
                <a:cs typeface="Calibri" panose="020F0502020204030204" pitchFamily="34" charset="0"/>
              </a:rPr>
              <a:t>to</a:t>
            </a:r>
            <a:r>
              <a:rPr lang="tr-TR" b="0" i="0" dirty="0">
                <a:solidFill>
                  <a:srgbClr val="374151"/>
                </a:solidFill>
                <a:effectLst/>
                <a:latin typeface="Calibri" panose="020F0502020204030204" pitchFamily="34" charset="0"/>
                <a:cs typeface="Calibri" panose="020F0502020204030204" pitchFamily="34" charset="0"/>
              </a:rPr>
              <a:t> </a:t>
            </a:r>
            <a:r>
              <a:rPr lang="en-US" b="0" i="0" dirty="0">
                <a:solidFill>
                  <a:srgbClr val="374151"/>
                </a:solidFill>
                <a:effectLst/>
                <a:latin typeface="Calibri" panose="020F0502020204030204" pitchFamily="34" charset="0"/>
                <a:cs typeface="Calibri" panose="020F0502020204030204" pitchFamily="34" charset="0"/>
              </a:rPr>
              <a:t>maintain family traditions and cultural heritage. However, some individuals may feel that they do not have a choice in the relationship</a:t>
            </a:r>
            <a:r>
              <a:rPr lang="tr-TR" b="0" i="0" dirty="0">
                <a:solidFill>
                  <a:srgbClr val="374151"/>
                </a:solidFill>
                <a:effectLst/>
                <a:latin typeface="Calibri" panose="020F0502020204030204" pitchFamily="34" charset="0"/>
                <a:cs typeface="Calibri" panose="020F0502020204030204" pitchFamily="34" charset="0"/>
              </a:rPr>
              <a:t>. </a:t>
            </a:r>
            <a:r>
              <a:rPr lang="tr-TR" b="0" i="0" dirty="0" err="1">
                <a:solidFill>
                  <a:srgbClr val="374151"/>
                </a:solidFill>
                <a:effectLst/>
                <a:latin typeface="Calibri" panose="020F0502020204030204" pitchFamily="34" charset="0"/>
                <a:cs typeface="Calibri" panose="020F0502020204030204" pitchFamily="34" charset="0"/>
              </a:rPr>
              <a:t>Actually</a:t>
            </a:r>
            <a:r>
              <a:rPr lang="tr-TR" b="0" i="0" dirty="0">
                <a:solidFill>
                  <a:srgbClr val="374151"/>
                </a:solidFill>
                <a:effectLst/>
                <a:latin typeface="Calibri" panose="020F0502020204030204" pitchFamily="34" charset="0"/>
                <a:cs typeface="Calibri" panose="020F0502020204030204" pitchFamily="34" charset="0"/>
              </a:rPr>
              <a:t>, </a:t>
            </a:r>
            <a:r>
              <a:rPr lang="en-US" b="0" i="0" dirty="0">
                <a:solidFill>
                  <a:srgbClr val="374151"/>
                </a:solidFill>
                <a:effectLst/>
                <a:latin typeface="Calibri" panose="020F0502020204030204" pitchFamily="34" charset="0"/>
                <a:cs typeface="Calibri" panose="020F0502020204030204" pitchFamily="34" charset="0"/>
              </a:rPr>
              <a:t>they would rather not be in</a:t>
            </a:r>
            <a:r>
              <a:rPr lang="tr-TR" b="0" i="0" dirty="0">
                <a:solidFill>
                  <a:srgbClr val="374151"/>
                </a:solidFill>
                <a:effectLst/>
                <a:latin typeface="Calibri" panose="020F0502020204030204" pitchFamily="34" charset="0"/>
                <a:cs typeface="Calibri" panose="020F0502020204030204" pitchFamily="34" charset="0"/>
              </a:rPr>
              <a:t> </a:t>
            </a:r>
            <a:r>
              <a:rPr lang="tr-TR" b="0" i="0" dirty="0" err="1">
                <a:solidFill>
                  <a:srgbClr val="374151"/>
                </a:solidFill>
                <a:effectLst/>
                <a:latin typeface="Calibri" panose="020F0502020204030204" pitchFamily="34" charset="0"/>
                <a:cs typeface="Calibri" panose="020F0502020204030204" pitchFamily="34" charset="0"/>
              </a:rPr>
              <a:t>that</a:t>
            </a:r>
            <a:r>
              <a:rPr lang="tr-TR" b="0" i="0" dirty="0">
                <a:solidFill>
                  <a:srgbClr val="374151"/>
                </a:solidFill>
                <a:effectLst/>
                <a:latin typeface="Calibri" panose="020F0502020204030204" pitchFamily="34" charset="0"/>
                <a:cs typeface="Calibri" panose="020F0502020204030204" pitchFamily="34" charset="0"/>
              </a:rPr>
              <a:t> </a:t>
            </a:r>
            <a:r>
              <a:rPr lang="tr-TR" b="0" i="0" dirty="0" err="1">
                <a:solidFill>
                  <a:srgbClr val="374151"/>
                </a:solidFill>
                <a:effectLst/>
                <a:latin typeface="Calibri" panose="020F0502020204030204" pitchFamily="34" charset="0"/>
                <a:cs typeface="Calibri" panose="020F0502020204030204" pitchFamily="34" charset="0"/>
              </a:rPr>
              <a:t>relationship</a:t>
            </a:r>
            <a:r>
              <a:rPr lang="en-US" b="0" i="0" dirty="0">
                <a:solidFill>
                  <a:srgbClr val="374151"/>
                </a:solidFill>
                <a:effectLst/>
                <a:latin typeface="Calibri" panose="020F0502020204030204" pitchFamily="34" charset="0"/>
                <a:cs typeface="Calibri" panose="020F0502020204030204" pitchFamily="34" charset="0"/>
              </a:rPr>
              <a:t>.</a:t>
            </a:r>
            <a:endParaRPr lang="tr-TR" b="0" i="0" dirty="0">
              <a:solidFill>
                <a:srgbClr val="374151"/>
              </a:solidFill>
              <a:effectLst/>
              <a:latin typeface="Calibri" panose="020F0502020204030204" pitchFamily="34" charset="0"/>
              <a:cs typeface="Calibri" panose="020F0502020204030204" pitchFamily="34" charset="0"/>
            </a:endParaRPr>
          </a:p>
          <a:p>
            <a:pPr algn="l"/>
            <a:endParaRPr lang="en-US" b="0" i="0" dirty="0">
              <a:solidFill>
                <a:srgbClr val="374151"/>
              </a:solidFill>
              <a:effectLst/>
              <a:latin typeface="Calibri" panose="020F0502020204030204" pitchFamily="34" charset="0"/>
              <a:cs typeface="Calibri" panose="020F0502020204030204" pitchFamily="34" charset="0"/>
            </a:endParaRPr>
          </a:p>
          <a:p>
            <a:pPr algn="l"/>
            <a:r>
              <a:rPr lang="tr-TR" b="0" i="0" dirty="0">
                <a:solidFill>
                  <a:srgbClr val="374151"/>
                </a:solidFill>
                <a:effectLst/>
                <a:latin typeface="Calibri" panose="020F0502020204030204" pitchFamily="34" charset="0"/>
                <a:cs typeface="Calibri" panose="020F0502020204030204" pitchFamily="34" charset="0"/>
              </a:rPr>
              <a:t>	</a:t>
            </a:r>
            <a:r>
              <a:rPr lang="en-US" b="0" i="0" dirty="0">
                <a:solidFill>
                  <a:srgbClr val="374151"/>
                </a:solidFill>
                <a:effectLst/>
                <a:latin typeface="Calibri" panose="020F0502020204030204" pitchFamily="34" charset="0"/>
                <a:cs typeface="Calibri" panose="020F0502020204030204" pitchFamily="34" charset="0"/>
              </a:rPr>
              <a:t>On the other hand, love marriages are based on mutual attraction and the desire to be with a particular person. This can lead to a strong emotional bond between partners</a:t>
            </a:r>
            <a:r>
              <a:rPr lang="tr-TR" b="0" i="0" dirty="0">
                <a:solidFill>
                  <a:srgbClr val="374151"/>
                </a:solidFill>
                <a:effectLst/>
                <a:latin typeface="Calibri" panose="020F0502020204030204" pitchFamily="34" charset="0"/>
                <a:cs typeface="Calibri" panose="020F0502020204030204" pitchFamily="34" charset="0"/>
              </a:rPr>
              <a:t>. </a:t>
            </a:r>
            <a:r>
              <a:rPr lang="tr-TR" b="0" i="0" dirty="0" err="1">
                <a:solidFill>
                  <a:srgbClr val="374151"/>
                </a:solidFill>
                <a:effectLst/>
                <a:latin typeface="Calibri" panose="020F0502020204030204" pitchFamily="34" charset="0"/>
                <a:cs typeface="Calibri" panose="020F0502020204030204" pitchFamily="34" charset="0"/>
              </a:rPr>
              <a:t>It</a:t>
            </a:r>
            <a:r>
              <a:rPr lang="tr-TR" b="0" i="0" dirty="0">
                <a:solidFill>
                  <a:srgbClr val="374151"/>
                </a:solidFill>
                <a:effectLst/>
                <a:latin typeface="Calibri" panose="020F0502020204030204" pitchFamily="34" charset="0"/>
                <a:cs typeface="Calibri" panose="020F0502020204030204" pitchFamily="34" charset="0"/>
              </a:rPr>
              <a:t> </a:t>
            </a:r>
            <a:r>
              <a:rPr lang="en-US" b="0" i="0" dirty="0">
                <a:solidFill>
                  <a:srgbClr val="374151"/>
                </a:solidFill>
                <a:effectLst/>
                <a:latin typeface="Calibri" panose="020F0502020204030204" pitchFamily="34" charset="0"/>
                <a:cs typeface="Calibri" panose="020F0502020204030204" pitchFamily="34" charset="0"/>
              </a:rPr>
              <a:t>is the foundation for a happy and fulfilling marriage. In a love marriage, the couple is free to choose their own partner and build a relationship based on shared interests and values. However, love marriages can also be challenging</a:t>
            </a:r>
            <a:r>
              <a:rPr lang="tr-TR" b="0" i="0" dirty="0">
                <a:solidFill>
                  <a:srgbClr val="374151"/>
                </a:solidFill>
                <a:effectLst/>
                <a:latin typeface="Calibri" panose="020F0502020204030204" pitchFamily="34" charset="0"/>
                <a:cs typeface="Calibri" panose="020F0502020204030204" pitchFamily="34" charset="0"/>
              </a:rPr>
              <a:t> </a:t>
            </a:r>
            <a:r>
              <a:rPr lang="tr-TR" b="0" i="0" dirty="0" err="1">
                <a:solidFill>
                  <a:srgbClr val="374151"/>
                </a:solidFill>
                <a:effectLst/>
                <a:latin typeface="Calibri" panose="020F0502020204030204" pitchFamily="34" charset="0"/>
                <a:cs typeface="Calibri" panose="020F0502020204030204" pitchFamily="34" charset="0"/>
              </a:rPr>
              <a:t>because</a:t>
            </a:r>
            <a:r>
              <a:rPr lang="tr-TR" b="0" i="0" dirty="0">
                <a:solidFill>
                  <a:srgbClr val="374151"/>
                </a:solidFill>
                <a:effectLst/>
                <a:latin typeface="Calibri" panose="020F0502020204030204" pitchFamily="34" charset="0"/>
                <a:cs typeface="Calibri" panose="020F0502020204030204" pitchFamily="34" charset="0"/>
              </a:rPr>
              <a:t> </a:t>
            </a:r>
            <a:r>
              <a:rPr lang="en-US" b="0" i="0" dirty="0">
                <a:solidFill>
                  <a:srgbClr val="374151"/>
                </a:solidFill>
                <a:effectLst/>
                <a:latin typeface="Calibri" panose="020F0502020204030204" pitchFamily="34" charset="0"/>
                <a:cs typeface="Calibri" panose="020F0502020204030204" pitchFamily="34" charset="0"/>
              </a:rPr>
              <a:t>couples may face opposition from family members </a:t>
            </a:r>
            <a:r>
              <a:rPr lang="tr-TR" b="0" i="0" dirty="0" err="1">
                <a:solidFill>
                  <a:srgbClr val="374151"/>
                </a:solidFill>
                <a:effectLst/>
                <a:latin typeface="Calibri" panose="020F0502020204030204" pitchFamily="34" charset="0"/>
                <a:cs typeface="Calibri" panose="020F0502020204030204" pitchFamily="34" charset="0"/>
              </a:rPr>
              <a:t>if</a:t>
            </a:r>
            <a:r>
              <a:rPr lang="tr-TR" b="0" i="0" dirty="0">
                <a:solidFill>
                  <a:srgbClr val="374151"/>
                </a:solidFill>
                <a:effectLst/>
                <a:latin typeface="Calibri" panose="020F0502020204030204" pitchFamily="34" charset="0"/>
                <a:cs typeface="Calibri" panose="020F0502020204030204" pitchFamily="34" charset="0"/>
              </a:rPr>
              <a:t> they </a:t>
            </a:r>
            <a:r>
              <a:rPr lang="en-US" b="0" i="0" dirty="0">
                <a:solidFill>
                  <a:srgbClr val="374151"/>
                </a:solidFill>
                <a:effectLst/>
                <a:latin typeface="Calibri" panose="020F0502020204030204" pitchFamily="34" charset="0"/>
                <a:cs typeface="Calibri" panose="020F0502020204030204" pitchFamily="34" charset="0"/>
              </a:rPr>
              <a:t>do not approve of the match. Additionally, there is often less family involvement in the relationship, which can be a disadvantage for some individuals </a:t>
            </a:r>
            <a:r>
              <a:rPr lang="tr-TR" b="0" i="0" dirty="0" err="1">
                <a:solidFill>
                  <a:srgbClr val="374151"/>
                </a:solidFill>
                <a:effectLst/>
                <a:latin typeface="Calibri" panose="020F0502020204030204" pitchFamily="34" charset="0"/>
                <a:cs typeface="Calibri" panose="020F0502020204030204" pitchFamily="34" charset="0"/>
              </a:rPr>
              <a:t>if</a:t>
            </a:r>
            <a:r>
              <a:rPr lang="tr-TR" b="0" i="0" dirty="0">
                <a:solidFill>
                  <a:srgbClr val="374151"/>
                </a:solidFill>
                <a:effectLst/>
                <a:latin typeface="Calibri" panose="020F0502020204030204" pitchFamily="34" charset="0"/>
                <a:cs typeface="Calibri" panose="020F0502020204030204" pitchFamily="34" charset="0"/>
              </a:rPr>
              <a:t> they</a:t>
            </a:r>
            <a:r>
              <a:rPr lang="en-US" b="0" i="0" dirty="0">
                <a:solidFill>
                  <a:srgbClr val="374151"/>
                </a:solidFill>
                <a:effectLst/>
                <a:latin typeface="Calibri" panose="020F0502020204030204" pitchFamily="34" charset="0"/>
                <a:cs typeface="Calibri" panose="020F0502020204030204" pitchFamily="34" charset="0"/>
              </a:rPr>
              <a:t> would like more support from their families.</a:t>
            </a:r>
          </a:p>
          <a:p>
            <a:endParaRPr lang="en-US" dirty="0"/>
          </a:p>
        </p:txBody>
      </p:sp>
    </p:spTree>
    <p:extLst>
      <p:ext uri="{BB962C8B-B14F-4D97-AF65-F5344CB8AC3E}">
        <p14:creationId xmlns:p14="http://schemas.microsoft.com/office/powerpoint/2010/main" val="31522151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256B7E-1633-44AB-8584-82DF5B726834}"/>
              </a:ext>
            </a:extLst>
          </p:cNvPr>
          <p:cNvSpPr>
            <a:spLocks noGrp="1"/>
          </p:cNvSpPr>
          <p:nvPr>
            <p:ph type="title"/>
          </p:nvPr>
        </p:nvSpPr>
        <p:spPr>
          <a:xfrm>
            <a:off x="1167492" y="381000"/>
            <a:ext cx="9779183" cy="1325563"/>
          </a:xfrm>
        </p:spPr>
        <p:txBody>
          <a:bodyPr/>
          <a:lstStyle/>
          <a:p>
            <a:r>
              <a:rPr lang="tr-TR" dirty="0"/>
              <a:t>3. </a:t>
            </a:r>
            <a:r>
              <a:rPr lang="tr-TR" dirty="0" err="1"/>
              <a:t>Writing</a:t>
            </a:r>
            <a:r>
              <a:rPr lang="tr-TR" dirty="0"/>
              <a:t>- Kısa Sınav II</a:t>
            </a:r>
            <a:endParaRPr lang="en-US" dirty="0"/>
          </a:p>
        </p:txBody>
      </p:sp>
      <p:sp>
        <p:nvSpPr>
          <p:cNvPr id="3" name="Text Placeholder 2">
            <a:extLst>
              <a:ext uri="{FF2B5EF4-FFF2-40B4-BE49-F238E27FC236}">
                <a16:creationId xmlns:a16="http://schemas.microsoft.com/office/drawing/2014/main" id="{EFB90AB4-D228-4548-B072-726498212362}"/>
              </a:ext>
            </a:extLst>
          </p:cNvPr>
          <p:cNvSpPr>
            <a:spLocks noGrp="1"/>
          </p:cNvSpPr>
          <p:nvPr>
            <p:ph idx="11"/>
          </p:nvPr>
        </p:nvSpPr>
        <p:spPr>
          <a:xfrm>
            <a:off x="172278" y="1706562"/>
            <a:ext cx="11449879" cy="4649787"/>
          </a:xfrm>
        </p:spPr>
        <p:txBody>
          <a:bodyPr/>
          <a:lstStyle/>
          <a:p>
            <a:r>
              <a:rPr lang="tr-TR" dirty="0" err="1"/>
              <a:t>Question</a:t>
            </a:r>
            <a:r>
              <a:rPr lang="tr-TR" dirty="0"/>
              <a:t>: </a:t>
            </a:r>
            <a:r>
              <a:rPr lang="tr-TR" sz="1800" b="0" dirty="0" err="1">
                <a:latin typeface="Calibri" panose="020F0502020204030204" pitchFamily="34" charset="0"/>
                <a:cs typeface="Calibri" panose="020F0502020204030204" pitchFamily="34" charset="0"/>
              </a:rPr>
              <a:t>After</a:t>
            </a:r>
            <a:r>
              <a:rPr lang="tr-TR" sz="1800" b="0"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you</a:t>
            </a:r>
            <a:r>
              <a:rPr lang="tr-TR" sz="1800" b="0" dirty="0">
                <a:latin typeface="Calibri" panose="020F0502020204030204" pitchFamily="34" charset="0"/>
                <a:cs typeface="Calibri" panose="020F0502020204030204" pitchFamily="34" charset="0"/>
              </a:rPr>
              <a:t> </a:t>
            </a:r>
            <a:r>
              <a:rPr lang="tr-TR" sz="1800" dirty="0">
                <a:latin typeface="Calibri" panose="020F0502020204030204" pitchFamily="34" charset="0"/>
                <a:cs typeface="Calibri" panose="020F0502020204030204" pitchFamily="34" charset="0"/>
              </a:rPr>
              <a:t>listen</a:t>
            </a:r>
            <a:r>
              <a:rPr lang="tr-TR" sz="1800" b="0"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to</a:t>
            </a:r>
            <a:r>
              <a:rPr lang="tr-TR" sz="1800" b="0"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the</a:t>
            </a:r>
            <a:r>
              <a:rPr lang="tr-TR" sz="1800" b="0"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dialogue</a:t>
            </a:r>
            <a:r>
              <a:rPr lang="tr-TR" sz="1800" b="0"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which</a:t>
            </a:r>
            <a:r>
              <a:rPr lang="tr-TR" sz="1800" b="0"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country’s</a:t>
            </a:r>
            <a:r>
              <a:rPr lang="tr-TR" sz="1800" b="0"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marriage</a:t>
            </a:r>
            <a:r>
              <a:rPr lang="tr-TR" sz="1800" b="0"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customs</a:t>
            </a:r>
            <a:r>
              <a:rPr lang="tr-TR" sz="1800" b="0"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are</a:t>
            </a:r>
            <a:r>
              <a:rPr lang="tr-TR" sz="1800" b="0"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similar</a:t>
            </a:r>
            <a:r>
              <a:rPr lang="tr-TR" sz="1800" b="0"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to</a:t>
            </a:r>
            <a:r>
              <a:rPr lang="tr-TR" sz="1800" b="0"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your</a:t>
            </a:r>
            <a:r>
              <a:rPr lang="tr-TR" sz="1800" b="0"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own</a:t>
            </a:r>
            <a:r>
              <a:rPr lang="tr-TR" sz="1800" b="0"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country’s</a:t>
            </a:r>
            <a:r>
              <a:rPr lang="tr-TR" sz="1800" b="0"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marriage</a:t>
            </a:r>
            <a:r>
              <a:rPr lang="tr-TR" sz="1800" b="0"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customs</a:t>
            </a:r>
            <a:r>
              <a:rPr lang="tr-TR" sz="1800" b="0"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India</a:t>
            </a:r>
            <a:r>
              <a:rPr lang="tr-TR" sz="1800" b="0"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or</a:t>
            </a:r>
            <a:r>
              <a:rPr lang="tr-TR" sz="1800" b="0" dirty="0">
                <a:latin typeface="Calibri" panose="020F0502020204030204" pitchFamily="34" charset="0"/>
                <a:cs typeface="Calibri" panose="020F0502020204030204" pitchFamily="34" charset="0"/>
              </a:rPr>
              <a:t> Germany? </a:t>
            </a:r>
            <a:r>
              <a:rPr lang="tr-TR" sz="1800" b="0" dirty="0" err="1">
                <a:latin typeface="Calibri" panose="020F0502020204030204" pitchFamily="34" charset="0"/>
                <a:cs typeface="Calibri" panose="020F0502020204030204" pitchFamily="34" charset="0"/>
              </a:rPr>
              <a:t>Please</a:t>
            </a:r>
            <a:r>
              <a:rPr lang="tr-TR" sz="1800" b="0"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write</a:t>
            </a:r>
            <a:r>
              <a:rPr lang="tr-TR" sz="1800" b="0" dirty="0">
                <a:latin typeface="Calibri" panose="020F0502020204030204" pitchFamily="34" charset="0"/>
                <a:cs typeface="Calibri" panose="020F0502020204030204" pitchFamily="34" charset="0"/>
              </a:rPr>
              <a:t> a </a:t>
            </a:r>
            <a:r>
              <a:rPr lang="tr-TR" sz="1800" b="0" dirty="0" err="1">
                <a:latin typeface="Calibri" panose="020F0502020204030204" pitchFamily="34" charset="0"/>
                <a:cs typeface="Calibri" panose="020F0502020204030204" pitchFamily="34" charset="0"/>
              </a:rPr>
              <a:t>paragraph</a:t>
            </a:r>
            <a:r>
              <a:rPr lang="tr-TR" sz="1800" b="0"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to</a:t>
            </a:r>
            <a:r>
              <a:rPr lang="tr-TR" sz="1800" b="0"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explain</a:t>
            </a:r>
            <a:r>
              <a:rPr lang="tr-TR" sz="1800" b="0"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your</a:t>
            </a:r>
            <a:r>
              <a:rPr lang="tr-TR" sz="1800" b="0"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answer</a:t>
            </a:r>
            <a:r>
              <a:rPr lang="tr-TR" sz="1800" b="0" dirty="0">
                <a:latin typeface="Calibri" panose="020F0502020204030204" pitchFamily="34" charset="0"/>
                <a:cs typeface="Calibri" panose="020F0502020204030204" pitchFamily="34" charset="0"/>
              </a:rPr>
              <a:t>. (Word limit: 60 – 100 </a:t>
            </a:r>
            <a:r>
              <a:rPr lang="tr-TR" sz="1800" b="0" dirty="0" err="1">
                <a:latin typeface="Calibri" panose="020F0502020204030204" pitchFamily="34" charset="0"/>
                <a:cs typeface="Calibri" panose="020F0502020204030204" pitchFamily="34" charset="0"/>
              </a:rPr>
              <a:t>words</a:t>
            </a:r>
            <a:r>
              <a:rPr lang="tr-TR" sz="1800" b="0" dirty="0">
                <a:latin typeface="Calibri" panose="020F0502020204030204" pitchFamily="34" charset="0"/>
                <a:cs typeface="Calibri" panose="020F0502020204030204" pitchFamily="34" charset="0"/>
              </a:rPr>
              <a:t>)(100 </a:t>
            </a:r>
            <a:r>
              <a:rPr lang="tr-TR" sz="1800" b="0" dirty="0" err="1">
                <a:latin typeface="Calibri" panose="020F0502020204030204" pitchFamily="34" charset="0"/>
                <a:cs typeface="Calibri" panose="020F0502020204030204" pitchFamily="34" charset="0"/>
              </a:rPr>
              <a:t>points</a:t>
            </a:r>
            <a:r>
              <a:rPr lang="tr-TR" sz="1800" b="0" dirty="0">
                <a:latin typeface="Calibri" panose="020F0502020204030204" pitchFamily="34" charset="0"/>
                <a:cs typeface="Calibri" panose="020F0502020204030204" pitchFamily="34" charset="0"/>
              </a:rPr>
              <a:t>)</a:t>
            </a:r>
          </a:p>
          <a:p>
            <a:r>
              <a:rPr lang="tr-TR" sz="1800" dirty="0"/>
              <a:t>WRITE HERE</a:t>
            </a:r>
            <a:r>
              <a:rPr lang="tr-TR" sz="1800"/>
              <a:t>:  </a:t>
            </a:r>
            <a:r>
              <a:rPr lang="tr-TR" sz="1800" b="0">
                <a:latin typeface="Times New Roman" panose="02020603050405020304" pitchFamily="18" charset="0"/>
                <a:cs typeface="Times New Roman" panose="02020603050405020304" pitchFamily="18" charset="0"/>
              </a:rPr>
              <a:t>In Indian weddings, henna is applied to the hands and feet of the bride before the wedding. In our country, henna is applied only on the hands of the bride. At the same time, in Indian weddings, the bride should prefer a bright dress instead of a white dress. In our country, the bride wears a white dress. In Indian weddings, rice is thrown on the bride's head. In our country, sugar is thrown out when the bride leaves the house. In Germany, porcelain items are broken by going to the bride's house. This is because the groom and bride understand that they need to collect the broken items and do everything together. In Germany, newlyweds must plant a rose. When I compared all these, I realized that both countries are different from our customs. Indian customs are somewhat similar.</a:t>
            </a:r>
            <a:endParaRPr lang="en-US" sz="1800" b="0" dirty="0">
              <a:latin typeface="Times New Roman" panose="02020603050405020304" pitchFamily="18" charset="0"/>
              <a:cs typeface="Times New Roman" panose="02020603050405020304" pitchFamily="18" charset="0"/>
            </a:endParaRPr>
          </a:p>
        </p:txBody>
      </p:sp>
      <p:sp>
        <p:nvSpPr>
          <p:cNvPr id="9" name="Slide Number Placeholder 8">
            <a:extLst>
              <a:ext uri="{FF2B5EF4-FFF2-40B4-BE49-F238E27FC236}">
                <a16:creationId xmlns:a16="http://schemas.microsoft.com/office/drawing/2014/main" id="{6FD448B0-743E-0045-8131-69B4EEC58365}"/>
              </a:ext>
            </a:extLst>
          </p:cNvPr>
          <p:cNvSpPr>
            <a:spLocks noGrp="1"/>
          </p:cNvSpPr>
          <p:nvPr>
            <p:ph type="sldNum" sz="quarter" idx="4"/>
          </p:nvPr>
        </p:nvSpPr>
        <p:spPr>
          <a:xfrm>
            <a:off x="10153276" y="6356350"/>
            <a:ext cx="1657723" cy="365125"/>
          </a:xfrm>
        </p:spPr>
        <p:txBody>
          <a:bodyPr/>
          <a:lstStyle/>
          <a:p>
            <a:fld id="{294A09A9-5501-47C1-A89A-A340965A2BE2}" type="slidenum">
              <a:rPr lang="en-US" smtClean="0"/>
              <a:pPr/>
              <a:t>6</a:t>
            </a:fld>
            <a:endParaRPr lang="en-US" dirty="0"/>
          </a:p>
        </p:txBody>
      </p:sp>
      <p:pic>
        <p:nvPicPr>
          <p:cNvPr id="16" name="Resim 15">
            <a:extLst>
              <a:ext uri="{FF2B5EF4-FFF2-40B4-BE49-F238E27FC236}">
                <a16:creationId xmlns:a16="http://schemas.microsoft.com/office/drawing/2014/main" id="{CDE1E460-B7B5-03C4-5446-EDB267349F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24508" y="45555"/>
            <a:ext cx="1167492" cy="1167492"/>
          </a:xfrm>
          <a:prstGeom prst="rect">
            <a:avLst/>
          </a:prstGeom>
        </p:spPr>
      </p:pic>
    </p:spTree>
    <p:extLst>
      <p:ext uri="{BB962C8B-B14F-4D97-AF65-F5344CB8AC3E}">
        <p14:creationId xmlns:p14="http://schemas.microsoft.com/office/powerpoint/2010/main" val="25631196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CD31839-056B-0DD9-2CC6-5B5C73ECC047}"/>
              </a:ext>
            </a:extLst>
          </p:cNvPr>
          <p:cNvSpPr>
            <a:spLocks noGrp="1"/>
          </p:cNvSpPr>
          <p:nvPr>
            <p:ph type="title"/>
          </p:nvPr>
        </p:nvSpPr>
        <p:spPr/>
        <p:txBody>
          <a:bodyPr/>
          <a:lstStyle/>
          <a:p>
            <a:r>
              <a:rPr lang="tr-TR" dirty="0"/>
              <a:t>4. </a:t>
            </a:r>
            <a:r>
              <a:rPr lang="tr-TR" dirty="0" err="1"/>
              <a:t>Speaking</a:t>
            </a:r>
            <a:r>
              <a:rPr lang="tr-TR" dirty="0"/>
              <a:t>- SUNU</a:t>
            </a:r>
            <a:endParaRPr lang="en-US" dirty="0"/>
          </a:p>
        </p:txBody>
      </p:sp>
      <p:sp>
        <p:nvSpPr>
          <p:cNvPr id="6" name="Slayt Numarası Yer Tutucusu 5">
            <a:extLst>
              <a:ext uri="{FF2B5EF4-FFF2-40B4-BE49-F238E27FC236}">
                <a16:creationId xmlns:a16="http://schemas.microsoft.com/office/drawing/2014/main" id="{D1B03331-F405-0D73-8E45-2D48E0A7F945}"/>
              </a:ext>
            </a:extLst>
          </p:cNvPr>
          <p:cNvSpPr>
            <a:spLocks noGrp="1"/>
          </p:cNvSpPr>
          <p:nvPr>
            <p:ph type="sldNum" sz="quarter" idx="4"/>
          </p:nvPr>
        </p:nvSpPr>
        <p:spPr/>
        <p:txBody>
          <a:bodyPr/>
          <a:lstStyle/>
          <a:p>
            <a:fld id="{294A09A9-5501-47C1-A89A-A340965A2BE2}" type="slidenum">
              <a:rPr lang="en-US" smtClean="0"/>
              <a:pPr/>
              <a:t>7</a:t>
            </a:fld>
            <a:endParaRPr lang="en-US" dirty="0"/>
          </a:p>
        </p:txBody>
      </p:sp>
      <p:sp>
        <p:nvSpPr>
          <p:cNvPr id="8" name="İçerik Yer Tutucusu 7">
            <a:extLst>
              <a:ext uri="{FF2B5EF4-FFF2-40B4-BE49-F238E27FC236}">
                <a16:creationId xmlns:a16="http://schemas.microsoft.com/office/drawing/2014/main" id="{65C5EB93-4BAD-647C-B7C2-B5452C1227D6}"/>
              </a:ext>
            </a:extLst>
          </p:cNvPr>
          <p:cNvSpPr>
            <a:spLocks noGrp="1"/>
          </p:cNvSpPr>
          <p:nvPr>
            <p:ph idx="11"/>
          </p:nvPr>
        </p:nvSpPr>
        <p:spPr>
          <a:xfrm>
            <a:off x="172278" y="1706562"/>
            <a:ext cx="11145079" cy="4362933"/>
          </a:xfrm>
        </p:spPr>
        <p:txBody>
          <a:bodyPr/>
          <a:lstStyle/>
          <a:p>
            <a:r>
              <a:rPr lang="tr-TR" b="1" dirty="0" err="1">
                <a:latin typeface="Calibri" panose="020F0502020204030204" pitchFamily="34" charset="0"/>
                <a:cs typeface="Calibri" panose="020F0502020204030204" pitchFamily="34" charset="0"/>
              </a:rPr>
              <a:t>Question</a:t>
            </a:r>
            <a:r>
              <a:rPr lang="tr-TR"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After</a:t>
            </a:r>
            <a:r>
              <a:rPr lang="tr-TR" sz="1800" b="0"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you</a:t>
            </a:r>
            <a:r>
              <a:rPr lang="tr-TR" sz="1800" b="0" dirty="0">
                <a:latin typeface="Calibri" panose="020F0502020204030204" pitchFamily="34" charset="0"/>
                <a:cs typeface="Calibri" panose="020F0502020204030204" pitchFamily="34" charset="0"/>
              </a:rPr>
              <a:t> </a:t>
            </a:r>
            <a:r>
              <a:rPr lang="tr-TR" sz="1800" dirty="0" err="1">
                <a:latin typeface="Calibri" panose="020F0502020204030204" pitchFamily="34" charset="0"/>
                <a:cs typeface="Calibri" panose="020F0502020204030204" pitchFamily="34" charset="0"/>
              </a:rPr>
              <a:t>read</a:t>
            </a:r>
            <a:r>
              <a:rPr lang="tr-TR" sz="1800" b="0"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the</a:t>
            </a:r>
            <a:r>
              <a:rPr lang="tr-TR" sz="1800" b="0"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text</a:t>
            </a:r>
            <a:r>
              <a:rPr lang="tr-TR" sz="1800" b="0"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which</a:t>
            </a:r>
            <a:r>
              <a:rPr lang="tr-TR" sz="1800" b="0"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marriage</a:t>
            </a:r>
            <a:r>
              <a:rPr lang="tr-TR" sz="1800" b="0"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type</a:t>
            </a:r>
            <a:r>
              <a:rPr lang="tr-TR" sz="1800" b="0"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would</a:t>
            </a:r>
            <a:r>
              <a:rPr lang="tr-TR" sz="1800" b="0"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you</a:t>
            </a:r>
            <a:r>
              <a:rPr lang="tr-TR" sz="1800" b="0"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prefer</a:t>
            </a:r>
            <a:r>
              <a:rPr lang="tr-TR" sz="1800" b="0"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if</a:t>
            </a:r>
            <a:r>
              <a:rPr lang="tr-TR" sz="1800" b="0"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you</a:t>
            </a:r>
            <a:r>
              <a:rPr lang="tr-TR" sz="1800" b="0"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want</a:t>
            </a:r>
            <a:r>
              <a:rPr lang="tr-TR" sz="1800" b="0"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to</a:t>
            </a:r>
            <a:r>
              <a:rPr lang="tr-TR" sz="1800" b="0"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marry</a:t>
            </a:r>
            <a:r>
              <a:rPr lang="tr-TR" sz="1800" b="0"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one</a:t>
            </a:r>
            <a:r>
              <a:rPr lang="tr-TR" sz="1800" b="0"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day</a:t>
            </a:r>
            <a:r>
              <a:rPr lang="tr-TR" sz="1800" b="0"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Arranged</a:t>
            </a:r>
            <a:r>
              <a:rPr lang="tr-TR" sz="1800" b="0"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marriage</a:t>
            </a:r>
            <a:r>
              <a:rPr lang="tr-TR" sz="1800" b="0"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or</a:t>
            </a:r>
            <a:r>
              <a:rPr lang="tr-TR" sz="1800" b="0"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love</a:t>
            </a:r>
            <a:r>
              <a:rPr lang="tr-TR" sz="1800" b="0" dirty="0">
                <a:latin typeface="Calibri" panose="020F0502020204030204" pitchFamily="34" charset="0"/>
                <a:cs typeface="Calibri" panose="020F0502020204030204" pitchFamily="34" charset="0"/>
              </a:rPr>
              <a:t> </a:t>
            </a:r>
            <a:r>
              <a:rPr lang="tr-TR" sz="1800" b="0" dirty="0" err="1">
                <a:latin typeface="Calibri" panose="020F0502020204030204" pitchFamily="34" charset="0"/>
                <a:cs typeface="Calibri" panose="020F0502020204030204" pitchFamily="34" charset="0"/>
              </a:rPr>
              <a:t>marriage</a:t>
            </a:r>
            <a:r>
              <a:rPr lang="tr-TR" sz="1800" b="0" dirty="0">
                <a:latin typeface="Calibri" panose="020F0502020204030204" pitchFamily="34" charset="0"/>
                <a:cs typeface="Calibri" panose="020F0502020204030204" pitchFamily="34" charset="0"/>
              </a:rPr>
              <a:t>?</a:t>
            </a:r>
            <a:endParaRPr lang="tr-TR" sz="1800" b="0" dirty="0">
              <a:solidFill>
                <a:srgbClr val="00B0F0"/>
              </a:solidFill>
              <a:latin typeface="Calibri" panose="020F0502020204030204" pitchFamily="34" charset="0"/>
              <a:cs typeface="Calibri" panose="020F0502020204030204" pitchFamily="34" charset="0"/>
            </a:endParaRPr>
          </a:p>
          <a:p>
            <a:r>
              <a:rPr lang="tr-TR" sz="1800" b="1" dirty="0" err="1">
                <a:latin typeface="Calibri" panose="020F0502020204030204" pitchFamily="34" charset="0"/>
                <a:cs typeface="Calibri" panose="020F0502020204030204" pitchFamily="34" charset="0"/>
              </a:rPr>
              <a:t>Support</a:t>
            </a:r>
            <a:r>
              <a:rPr lang="tr-TR" sz="1800" b="1" dirty="0">
                <a:latin typeface="Calibri" panose="020F0502020204030204" pitchFamily="34" charset="0"/>
                <a:cs typeface="Calibri" panose="020F0502020204030204" pitchFamily="34" charset="0"/>
              </a:rPr>
              <a:t> </a:t>
            </a:r>
            <a:r>
              <a:rPr lang="tr-TR" sz="1800" b="1" dirty="0" err="1">
                <a:latin typeface="Calibri" panose="020F0502020204030204" pitchFamily="34" charset="0"/>
                <a:cs typeface="Calibri" panose="020F0502020204030204" pitchFamily="34" charset="0"/>
              </a:rPr>
              <a:t>your</a:t>
            </a:r>
            <a:r>
              <a:rPr lang="tr-TR" sz="1800" b="1" dirty="0">
                <a:latin typeface="Calibri" panose="020F0502020204030204" pitchFamily="34" charset="0"/>
                <a:cs typeface="Calibri" panose="020F0502020204030204" pitchFamily="34" charset="0"/>
              </a:rPr>
              <a:t> </a:t>
            </a:r>
            <a:r>
              <a:rPr lang="tr-TR" sz="1800" b="1" dirty="0" err="1">
                <a:latin typeface="Calibri" panose="020F0502020204030204" pitchFamily="34" charset="0"/>
                <a:cs typeface="Calibri" panose="020F0502020204030204" pitchFamily="34" charset="0"/>
              </a:rPr>
              <a:t>ideas</a:t>
            </a:r>
            <a:r>
              <a:rPr lang="tr-TR" sz="1800" b="1" dirty="0">
                <a:latin typeface="Calibri" panose="020F0502020204030204" pitchFamily="34" charset="0"/>
                <a:cs typeface="Calibri" panose="020F0502020204030204" pitchFamily="34" charset="0"/>
              </a:rPr>
              <a:t>. </a:t>
            </a:r>
            <a:r>
              <a:rPr lang="tr-TR" sz="1800" b="1" dirty="0" err="1">
                <a:latin typeface="Calibri" panose="020F0502020204030204" pitchFamily="34" charset="0"/>
                <a:cs typeface="Calibri" panose="020F0502020204030204" pitchFamily="34" charset="0"/>
              </a:rPr>
              <a:t>Record</a:t>
            </a:r>
            <a:r>
              <a:rPr lang="tr-TR" sz="1800" b="1" dirty="0">
                <a:latin typeface="Calibri" panose="020F0502020204030204" pitchFamily="34" charset="0"/>
                <a:cs typeface="Calibri" panose="020F0502020204030204" pitchFamily="34" charset="0"/>
              </a:rPr>
              <a:t> </a:t>
            </a:r>
            <a:r>
              <a:rPr lang="tr-TR" sz="1800" b="1" dirty="0" err="1">
                <a:latin typeface="Calibri" panose="020F0502020204030204" pitchFamily="34" charset="0"/>
                <a:cs typeface="Calibri" panose="020F0502020204030204" pitchFamily="34" charset="0"/>
              </a:rPr>
              <a:t>your</a:t>
            </a:r>
            <a:r>
              <a:rPr lang="tr-TR" sz="1800" b="1" dirty="0">
                <a:latin typeface="Calibri" panose="020F0502020204030204" pitchFamily="34" charset="0"/>
                <a:cs typeface="Calibri" panose="020F0502020204030204" pitchFamily="34" charset="0"/>
              </a:rPr>
              <a:t> </a:t>
            </a:r>
            <a:r>
              <a:rPr lang="tr-TR" sz="1800" b="1" dirty="0" err="1">
                <a:latin typeface="Calibri" panose="020F0502020204030204" pitchFamily="34" charset="0"/>
                <a:cs typeface="Calibri" panose="020F0502020204030204" pitchFamily="34" charset="0"/>
              </a:rPr>
              <a:t>voice</a:t>
            </a:r>
            <a:r>
              <a:rPr lang="tr-TR" sz="1800" b="1" dirty="0">
                <a:latin typeface="Calibri" panose="020F0502020204030204" pitchFamily="34" charset="0"/>
                <a:cs typeface="Calibri" panose="020F0502020204030204" pitchFamily="34" charset="0"/>
              </a:rPr>
              <a:t> </a:t>
            </a:r>
            <a:r>
              <a:rPr lang="tr-TR" sz="1800" b="1" dirty="0" err="1">
                <a:latin typeface="Calibri" panose="020F0502020204030204" pitchFamily="34" charset="0"/>
                <a:cs typeface="Calibri" panose="020F0502020204030204" pitchFamily="34" charset="0"/>
              </a:rPr>
              <a:t>and</a:t>
            </a:r>
            <a:r>
              <a:rPr lang="tr-TR" sz="1800" b="1" dirty="0">
                <a:latin typeface="Calibri" panose="020F0502020204030204" pitchFamily="34" charset="0"/>
                <a:cs typeface="Calibri" panose="020F0502020204030204" pitchFamily="34" charset="0"/>
              </a:rPr>
              <a:t> </a:t>
            </a:r>
            <a:r>
              <a:rPr lang="tr-TR" sz="1800" b="1" dirty="0" err="1">
                <a:latin typeface="Calibri" panose="020F0502020204030204" pitchFamily="34" charset="0"/>
                <a:cs typeface="Calibri" panose="020F0502020204030204" pitchFamily="34" charset="0"/>
              </a:rPr>
              <a:t>add</a:t>
            </a:r>
            <a:r>
              <a:rPr lang="tr-TR" sz="1800" b="1" dirty="0">
                <a:latin typeface="Calibri" panose="020F0502020204030204" pitchFamily="34" charset="0"/>
                <a:cs typeface="Calibri" panose="020F0502020204030204" pitchFamily="34" charset="0"/>
              </a:rPr>
              <a:t> it on </a:t>
            </a:r>
            <a:r>
              <a:rPr lang="tr-TR" sz="1800" b="1" dirty="0" err="1">
                <a:latin typeface="Calibri" panose="020F0502020204030204" pitchFamily="34" charset="0"/>
                <a:cs typeface="Calibri" panose="020F0502020204030204" pitchFamily="34" charset="0"/>
              </a:rPr>
              <a:t>this</a:t>
            </a:r>
            <a:r>
              <a:rPr lang="tr-TR" sz="1800" b="1" dirty="0">
                <a:latin typeface="Calibri" panose="020F0502020204030204" pitchFamily="34" charset="0"/>
                <a:cs typeface="Calibri" panose="020F0502020204030204" pitchFamily="34" charset="0"/>
              </a:rPr>
              <a:t> </a:t>
            </a:r>
            <a:r>
              <a:rPr lang="tr-TR" sz="1800" b="1" dirty="0" err="1">
                <a:latin typeface="Calibri" panose="020F0502020204030204" pitchFamily="34" charset="0"/>
                <a:cs typeface="Calibri" panose="020F0502020204030204" pitchFamily="34" charset="0"/>
              </a:rPr>
              <a:t>slide</a:t>
            </a:r>
            <a:r>
              <a:rPr lang="tr-TR" sz="1800" b="1" dirty="0">
                <a:latin typeface="Calibri" panose="020F0502020204030204" pitchFamily="34" charset="0"/>
                <a:cs typeface="Calibri" panose="020F0502020204030204" pitchFamily="34" charset="0"/>
              </a:rPr>
              <a:t>. (</a:t>
            </a:r>
            <a:r>
              <a:rPr lang="tr-TR" sz="1800" b="1" dirty="0" err="1">
                <a:latin typeface="Calibri" panose="020F0502020204030204" pitchFamily="34" charset="0"/>
                <a:cs typeface="Calibri" panose="020F0502020204030204" pitchFamily="34" charset="0"/>
              </a:rPr>
              <a:t>Duration</a:t>
            </a:r>
            <a:r>
              <a:rPr lang="tr-TR" sz="1800" b="1" dirty="0">
                <a:latin typeface="Calibri" panose="020F0502020204030204" pitchFamily="34" charset="0"/>
                <a:cs typeface="Calibri" panose="020F0502020204030204" pitchFamily="34" charset="0"/>
              </a:rPr>
              <a:t>: 2-3 </a:t>
            </a:r>
            <a:r>
              <a:rPr lang="tr-TR" sz="1800" b="1" dirty="0" err="1">
                <a:latin typeface="Calibri" panose="020F0502020204030204" pitchFamily="34" charset="0"/>
                <a:cs typeface="Calibri" panose="020F0502020204030204" pitchFamily="34" charset="0"/>
              </a:rPr>
              <a:t>minutes</a:t>
            </a:r>
            <a:r>
              <a:rPr lang="tr-TR" sz="1800" b="1" dirty="0">
                <a:latin typeface="Calibri" panose="020F0502020204030204" pitchFamily="34" charset="0"/>
                <a:cs typeface="Calibri" panose="020F0502020204030204" pitchFamily="34" charset="0"/>
              </a:rPr>
              <a:t>) (100  </a:t>
            </a:r>
            <a:r>
              <a:rPr lang="tr-TR" sz="1800" b="1" dirty="0" err="1">
                <a:latin typeface="Calibri" panose="020F0502020204030204" pitchFamily="34" charset="0"/>
                <a:cs typeface="Calibri" panose="020F0502020204030204" pitchFamily="34" charset="0"/>
              </a:rPr>
              <a:t>points</a:t>
            </a:r>
            <a:r>
              <a:rPr lang="tr-TR" sz="1800" b="1" dirty="0">
                <a:latin typeface="Calibri" panose="020F0502020204030204" pitchFamily="34" charset="0"/>
                <a:cs typeface="Calibri" panose="020F0502020204030204" pitchFamily="34" charset="0"/>
              </a:rPr>
              <a:t>)</a:t>
            </a:r>
          </a:p>
          <a:p>
            <a:r>
              <a:rPr lang="tr-TR" sz="1800" dirty="0">
                <a:latin typeface="Calibri" panose="020F0502020204030204" pitchFamily="34" charset="0"/>
                <a:cs typeface="Calibri" panose="020F0502020204030204" pitchFamily="34" charset="0"/>
              </a:rPr>
              <a:t>ADD YOUR VOICE HERE</a:t>
            </a:r>
            <a:r>
              <a:rPr lang="tr-TR" dirty="0">
                <a:latin typeface="Calibri" panose="020F0502020204030204" pitchFamily="34" charset="0"/>
                <a:cs typeface="Calibri" panose="020F0502020204030204" pitchFamily="34" charset="0"/>
              </a:rPr>
              <a:t>: </a:t>
            </a:r>
            <a:endParaRPr lang="en-US" dirty="0">
              <a:latin typeface="Calibri" panose="020F0502020204030204" pitchFamily="34" charset="0"/>
              <a:cs typeface="Calibri" panose="020F0502020204030204" pitchFamily="34" charset="0"/>
            </a:endParaRPr>
          </a:p>
          <a:p>
            <a:endParaRPr lang="en-US" dirty="0"/>
          </a:p>
        </p:txBody>
      </p:sp>
      <p:pic>
        <p:nvPicPr>
          <p:cNvPr id="10" name="Resim 9">
            <a:extLst>
              <a:ext uri="{FF2B5EF4-FFF2-40B4-BE49-F238E27FC236}">
                <a16:creationId xmlns:a16="http://schemas.microsoft.com/office/drawing/2014/main" id="{5D76CAC0-FD5C-4E5A-F1D8-0C4B78B690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24508" y="45555"/>
            <a:ext cx="1167492" cy="1167492"/>
          </a:xfrm>
          <a:prstGeom prst="rect">
            <a:avLst/>
          </a:prstGeom>
        </p:spPr>
      </p:pic>
      <p:pic>
        <p:nvPicPr>
          <p:cNvPr id="4" name="Ingilizce.m4a">
            <a:hlinkClick r:id="" action="ppaction://media"/>
            <a:extLst>
              <a:ext uri="{FF2B5EF4-FFF2-40B4-BE49-F238E27FC236}">
                <a16:creationId xmlns:a16="http://schemas.microsoft.com/office/drawing/2014/main" id="{4B0E55B5-EAA5-D4FC-DCB1-0CB803E002B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9376" y="3320263"/>
            <a:ext cx="2689412" cy="2689412"/>
          </a:xfrm>
          <a:prstGeom prst="rect">
            <a:avLst/>
          </a:prstGeom>
        </p:spPr>
      </p:pic>
    </p:spTree>
    <p:extLst>
      <p:ext uri="{BB962C8B-B14F-4D97-AF65-F5344CB8AC3E}">
        <p14:creationId xmlns:p14="http://schemas.microsoft.com/office/powerpoint/2010/main" val="1178903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FAE308-3076-43DB-B834-DA0B0AE19AF9}"/>
              </a:ext>
            </a:extLst>
          </p:cNvPr>
          <p:cNvSpPr>
            <a:spLocks noGrp="1"/>
          </p:cNvSpPr>
          <p:nvPr>
            <p:ph type="ctrTitle"/>
          </p:nvPr>
        </p:nvSpPr>
        <p:spPr>
          <a:xfrm>
            <a:off x="1167494" y="1122363"/>
            <a:ext cx="6220278" cy="2387600"/>
          </a:xfrm>
        </p:spPr>
        <p:txBody>
          <a:bodyPr/>
          <a:lstStyle/>
          <a:p>
            <a:r>
              <a:rPr lang="tr-TR" dirty="0" err="1"/>
              <a:t>Good</a:t>
            </a:r>
            <a:r>
              <a:rPr lang="tr-TR" dirty="0"/>
              <a:t> </a:t>
            </a:r>
            <a:r>
              <a:rPr lang="tr-TR" dirty="0" err="1"/>
              <a:t>Luck</a:t>
            </a:r>
            <a:r>
              <a:rPr lang="tr-TR" dirty="0"/>
              <a:t>!</a:t>
            </a:r>
            <a:endParaRPr lang="en-US" dirty="0"/>
          </a:p>
        </p:txBody>
      </p:sp>
      <p:pic>
        <p:nvPicPr>
          <p:cNvPr id="4" name="Graphic 41" descr="Yonca">
            <a:extLst>
              <a:ext uri="{FF2B5EF4-FFF2-40B4-BE49-F238E27FC236}">
                <a16:creationId xmlns:a16="http://schemas.microsoft.com/office/drawing/2014/main" id="{E4D8C9AF-6F8F-AD14-B902-9FF3B67AF4B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16959940">
            <a:off x="7627029" y="720144"/>
            <a:ext cx="3765692" cy="3765692"/>
          </a:xfrm>
          <a:prstGeom prst="rect">
            <a:avLst/>
          </a:prstGeom>
        </p:spPr>
      </p:pic>
      <p:pic>
        <p:nvPicPr>
          <p:cNvPr id="5" name="Resim 4">
            <a:extLst>
              <a:ext uri="{FF2B5EF4-FFF2-40B4-BE49-F238E27FC236}">
                <a16:creationId xmlns:a16="http://schemas.microsoft.com/office/drawing/2014/main" id="{AB91675F-2D6E-A393-6159-DA7A0C7909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24506" y="0"/>
            <a:ext cx="1167492" cy="1167492"/>
          </a:xfrm>
          <a:prstGeom prst="rect">
            <a:avLst/>
          </a:prstGeom>
        </p:spPr>
      </p:pic>
    </p:spTree>
    <p:extLst>
      <p:ext uri="{BB962C8B-B14F-4D97-AF65-F5344CB8AC3E}">
        <p14:creationId xmlns:p14="http://schemas.microsoft.com/office/powerpoint/2010/main" val="926184573"/>
      </p:ext>
    </p:extLst>
  </p:cSld>
  <p:clrMapOvr>
    <a:masterClrMapping/>
  </p:clrMapOvr>
</p:sld>
</file>

<file path=ppt/theme/theme1.xml><?xml version="1.0" encoding="utf-8"?>
<a:theme xmlns:a="http://schemas.openxmlformats.org/drawingml/2006/main" name="Office Teması">
  <a:themeElements>
    <a:clrScheme name="Universal Color Block">
      <a:dk1>
        <a:srgbClr val="000000"/>
      </a:dk1>
      <a:lt1>
        <a:srgbClr val="FFFFFF"/>
      </a:lt1>
      <a:dk2>
        <a:srgbClr val="44546A"/>
      </a:dk2>
      <a:lt2>
        <a:srgbClr val="E7E6E6"/>
      </a:lt2>
      <a:accent1>
        <a:srgbClr val="0068FF"/>
      </a:accent1>
      <a:accent2>
        <a:srgbClr val="DAE5EF"/>
      </a:accent2>
      <a:accent3>
        <a:srgbClr val="637183"/>
      </a:accent3>
      <a:accent4>
        <a:srgbClr val="434E5E"/>
      </a:accent4>
      <a:accent5>
        <a:srgbClr val="5B9BD5"/>
      </a:accent5>
      <a:accent6>
        <a:srgbClr val="70AD47"/>
      </a:accent6>
      <a:hlink>
        <a:srgbClr val="0563C1"/>
      </a:hlink>
      <a:folHlink>
        <a:srgbClr val="954F72"/>
      </a:folHlink>
    </a:clrScheme>
    <a:fontScheme name="Custom 75">
      <a:majorFont>
        <a:latin typeface="Tenorite"/>
        <a:ea typeface=""/>
        <a:cs typeface=""/>
      </a:majorFont>
      <a:minorFont>
        <a:latin typeface="Tenorit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Universal Color Block_Win32_AP_v2" id="{3EA4D81A-EBDE-431D-8B15-A5A6F500D5A4}" vid="{8EBF5489-0BE1-418D-A69C-2193D304C7E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 /></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 /></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 /></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1" ma:contentTypeDescription="Create a new document." ma:contentTypeScope="" ma:versionID="64dfb1555687e0874b4304b796b5b0c7">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e6e4c555b5e194d05b7203de9c4567b3"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element ref="ns1:_ip_UnifiedCompliancePolicyProperties" minOccurs="0"/>
                <xsd:element ref="ns1:_ip_UnifiedCompliancePolicyUIAction" minOccurs="0"/>
                <xsd:element ref="ns2:Image" minOccurs="0"/>
                <xsd:element ref="ns4:TaxCatchAll" minOccurs="0"/>
                <xsd:element ref="ns2:ImageTagsTaxHTField"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element name="Image" ma:index="22" nillable="true" ma:displayName="Image" ma:format="Image" ma:internalName="Image">
      <xsd:complexType>
        <xsd:complexContent>
          <xsd:extension base="dms:URL">
            <xsd:sequence>
              <xsd:element name="Url" type="dms:ValidUrl" minOccurs="0" nillable="true"/>
              <xsd:element name="Description" type="xsd:string" nillable="true"/>
            </xsd:sequence>
          </xsd:extension>
        </xsd:complexContent>
      </xsd:complex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MediaServiceKeyPoints xmlns="71af3243-3dd4-4a8d-8c0d-dd76da1f02a5" xsi:nil="true"/>
  </documentManagement>
</p:properties>
</file>

<file path=customXml/itemProps1.xml><?xml version="1.0" encoding="utf-8"?>
<ds:datastoreItem xmlns:ds="http://schemas.openxmlformats.org/officeDocument/2006/customXml" ds:itemID="{4A615295-94F6-4CE2-A1B1-6B7E1DAA5AD6}">
  <ds:schemaRefs>
    <ds:schemaRef ds:uri="http://schemas.microsoft.com/office/2006/metadata/contentType"/>
    <ds:schemaRef ds:uri="http://schemas.microsoft.com/office/2006/metadata/properties/metaAttributes"/>
    <ds:schemaRef ds:uri="http://www.w3.org/2000/xmlns/"/>
    <ds:schemaRef ds:uri="http://www.w3.org/2001/XMLSchema"/>
    <ds:schemaRef ds:uri="http://schemas.microsoft.com/sharepoint/v3"/>
    <ds:schemaRef ds:uri="71af3243-3dd4-4a8d-8c0d-dd76da1f02a5"/>
    <ds:schemaRef ds:uri="16c05727-aa75-4e4a-9b5f-8a80a1165891"/>
    <ds:schemaRef ds:uri="230e9df3-be65-4c73-a93b-d1236ebd677e"/>
  </ds:schemaRefs>
</ds:datastoreItem>
</file>

<file path=customXml/itemProps2.xml><?xml version="1.0" encoding="utf-8"?>
<ds:datastoreItem xmlns:ds="http://schemas.openxmlformats.org/officeDocument/2006/customXml" ds:itemID="{85334180-0405-413B-834A-44FA9E05ADB7}">
  <ds:schemaRefs>
    <ds:schemaRef ds:uri="http://schemas.microsoft.com/sharepoint/v3/contenttype/forms"/>
  </ds:schemaRefs>
</ds:datastoreItem>
</file>

<file path=customXml/itemProps3.xml><?xml version="1.0" encoding="utf-8"?>
<ds:datastoreItem xmlns:ds="http://schemas.openxmlformats.org/officeDocument/2006/customXml" ds:itemID="{4D5BAB77-79E1-4739-AA51-10C9079186D6}">
  <ds:schemaRefs>
    <ds:schemaRef ds:uri="http://schemas.microsoft.com/office/2006/metadata/properties"/>
    <ds:schemaRef ds:uri="http://www.w3.org/2000/xmlns/"/>
    <ds:schemaRef ds:uri="http://schemas.microsoft.com/sharepoint/v3"/>
    <ds:schemaRef ds:uri="http://www.w3.org/2001/XMLSchema-instance"/>
    <ds:schemaRef ds:uri="71af3243-3dd4-4a8d-8c0d-dd76da1f02a5"/>
    <ds:schemaRef ds:uri="http://schemas.microsoft.com/office/infopath/2007/PartnerControls"/>
    <ds:schemaRef ds:uri="230e9df3-be65-4c73-a93b-d1236ebd677e"/>
  </ds:schemaRefs>
</ds:datastoreItem>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{160CD704-6C7D-4467-B9AE-76A0BA26B565}tf45331398_win32</Template>
  <TotalTime>462</TotalTime>
  <Words>532</Words>
  <Application>Microsoft Office PowerPoint</Application>
  <PresentationFormat>Geniş ekran</PresentationFormat>
  <Paragraphs>30</Paragraphs>
  <Slides>8</Slides>
  <Notes>0</Notes>
  <HiddenSlides>0</HiddenSlides>
  <MMClips>1</MMClips>
  <ScaleCrop>false</ScaleCrop>
  <HeadingPairs>
    <vt:vector size="4" baseType="variant">
      <vt:variant>
        <vt:lpstr>Tema</vt:lpstr>
      </vt:variant>
      <vt:variant>
        <vt:i4>1</vt:i4>
      </vt:variant>
      <vt:variant>
        <vt:lpstr>Slayt Başlıkları</vt:lpstr>
      </vt:variant>
      <vt:variant>
        <vt:i4>8</vt:i4>
      </vt:variant>
    </vt:vector>
  </HeadingPairs>
  <TitlesOfParts>
    <vt:vector size="9" baseType="lpstr">
      <vt:lpstr>Office Teması</vt:lpstr>
      <vt:lpstr>GAZI UNIVERSITY  Modern Languages  Pre-intermediate</vt:lpstr>
      <vt:lpstr>Please fill in:</vt:lpstr>
      <vt:lpstr>OUTLINE</vt:lpstr>
      <vt:lpstr>1. Listening</vt:lpstr>
      <vt:lpstr>2. Reading</vt:lpstr>
      <vt:lpstr>3. Writing- Kısa Sınav II</vt:lpstr>
      <vt:lpstr>4. Speaking- SUNU</vt:lpstr>
      <vt:lpstr>Good Luck!</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GAZI UNIVERSITY  Modern Languages  Elementary</dc:title>
  <dc:creator>Buket Tandoğan</dc:creator>
  <cp:lastModifiedBy>nazarsarica12@gmail.com</cp:lastModifiedBy>
  <cp:revision>9</cp:revision>
  <dcterms:created xsi:type="dcterms:W3CDTF">2023-03-21T10:06:13Z</dcterms:created>
  <dcterms:modified xsi:type="dcterms:W3CDTF">2023-05-04T09:44:57Z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