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"/>
  </p:notesMasterIdLst>
  <p:sldIdLst>
    <p:sldId id="261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4E40"/>
    <a:srgbClr val="F82610"/>
    <a:srgbClr val="0DC0FF"/>
    <a:srgbClr val="00CC00"/>
    <a:srgbClr val="FF2D2D"/>
    <a:srgbClr val="3366CC"/>
    <a:srgbClr val="873AC0"/>
    <a:srgbClr val="FBFBFB"/>
    <a:srgbClr val="FF3F3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618" autoAdjust="0"/>
    <p:restoredTop sz="94660"/>
  </p:normalViewPr>
  <p:slideViewPr>
    <p:cSldViewPr snapToGrid="0">
      <p:cViewPr>
        <p:scale>
          <a:sx n="100" d="100"/>
          <a:sy n="100" d="100"/>
        </p:scale>
        <p:origin x="-1806" y="-246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FF8243-39D3-4D84-AD88-154E5B9FA3B1}" type="datetimeFigureOut">
              <a:rPr lang="tr-TR" smtClean="0"/>
              <a:t>25.09.2020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298A54-72DE-41B6-82EB-D867EABEC78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76646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54787" rtl="0" eaLnBrk="1" latinLnBrk="0" hangingPunct="1">
      <a:defRPr sz="466" kern="1200">
        <a:solidFill>
          <a:schemeClr val="tx1"/>
        </a:solidFill>
        <a:latin typeface="+mn-lt"/>
        <a:ea typeface="+mn-ea"/>
        <a:cs typeface="+mn-cs"/>
      </a:defRPr>
    </a:lvl1pPr>
    <a:lvl2pPr marL="177394" algn="l" defTabSz="354787" rtl="0" eaLnBrk="1" latinLnBrk="0" hangingPunct="1">
      <a:defRPr sz="466" kern="1200">
        <a:solidFill>
          <a:schemeClr val="tx1"/>
        </a:solidFill>
        <a:latin typeface="+mn-lt"/>
        <a:ea typeface="+mn-ea"/>
        <a:cs typeface="+mn-cs"/>
      </a:defRPr>
    </a:lvl2pPr>
    <a:lvl3pPr marL="354787" algn="l" defTabSz="354787" rtl="0" eaLnBrk="1" latinLnBrk="0" hangingPunct="1">
      <a:defRPr sz="466" kern="1200">
        <a:solidFill>
          <a:schemeClr val="tx1"/>
        </a:solidFill>
        <a:latin typeface="+mn-lt"/>
        <a:ea typeface="+mn-ea"/>
        <a:cs typeface="+mn-cs"/>
      </a:defRPr>
    </a:lvl3pPr>
    <a:lvl4pPr marL="532181" algn="l" defTabSz="354787" rtl="0" eaLnBrk="1" latinLnBrk="0" hangingPunct="1">
      <a:defRPr sz="466" kern="1200">
        <a:solidFill>
          <a:schemeClr val="tx1"/>
        </a:solidFill>
        <a:latin typeface="+mn-lt"/>
        <a:ea typeface="+mn-ea"/>
        <a:cs typeface="+mn-cs"/>
      </a:defRPr>
    </a:lvl4pPr>
    <a:lvl5pPr marL="709574" algn="l" defTabSz="354787" rtl="0" eaLnBrk="1" latinLnBrk="0" hangingPunct="1">
      <a:defRPr sz="466" kern="1200">
        <a:solidFill>
          <a:schemeClr val="tx1"/>
        </a:solidFill>
        <a:latin typeface="+mn-lt"/>
        <a:ea typeface="+mn-ea"/>
        <a:cs typeface="+mn-cs"/>
      </a:defRPr>
    </a:lvl5pPr>
    <a:lvl6pPr marL="886968" algn="l" defTabSz="354787" rtl="0" eaLnBrk="1" latinLnBrk="0" hangingPunct="1">
      <a:defRPr sz="466" kern="1200">
        <a:solidFill>
          <a:schemeClr val="tx1"/>
        </a:solidFill>
        <a:latin typeface="+mn-lt"/>
        <a:ea typeface="+mn-ea"/>
        <a:cs typeface="+mn-cs"/>
      </a:defRPr>
    </a:lvl6pPr>
    <a:lvl7pPr marL="1064362" algn="l" defTabSz="354787" rtl="0" eaLnBrk="1" latinLnBrk="0" hangingPunct="1">
      <a:defRPr sz="466" kern="1200">
        <a:solidFill>
          <a:schemeClr val="tx1"/>
        </a:solidFill>
        <a:latin typeface="+mn-lt"/>
        <a:ea typeface="+mn-ea"/>
        <a:cs typeface="+mn-cs"/>
      </a:defRPr>
    </a:lvl7pPr>
    <a:lvl8pPr marL="1241755" algn="l" defTabSz="354787" rtl="0" eaLnBrk="1" latinLnBrk="0" hangingPunct="1">
      <a:defRPr sz="466" kern="1200">
        <a:solidFill>
          <a:schemeClr val="tx1"/>
        </a:solidFill>
        <a:latin typeface="+mn-lt"/>
        <a:ea typeface="+mn-ea"/>
        <a:cs typeface="+mn-cs"/>
      </a:defRPr>
    </a:lvl8pPr>
    <a:lvl9pPr marL="1419149" algn="l" defTabSz="354787" rtl="0" eaLnBrk="1" latinLnBrk="0" hangingPunct="1">
      <a:defRPr sz="46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>
          <a:xfrm>
            <a:off x="2360613" y="1143000"/>
            <a:ext cx="2136775" cy="30861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98A54-72DE-41B6-82EB-D867EABEC782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5109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A7167-F6B0-452C-84CA-FBB7B45199C1}" type="datetimeFigureOut">
              <a:rPr lang="tr-TR" smtClean="0"/>
              <a:t>25.09.2020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54B20-2D37-4705-90C7-AE5442D427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76362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A7167-F6B0-452C-84CA-FBB7B45199C1}" type="datetimeFigureOut">
              <a:rPr lang="tr-TR" smtClean="0"/>
              <a:t>25.09.2020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54B20-2D37-4705-90C7-AE5442D427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37646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A7167-F6B0-452C-84CA-FBB7B45199C1}" type="datetimeFigureOut">
              <a:rPr lang="tr-TR" smtClean="0"/>
              <a:t>25.09.2020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54B20-2D37-4705-90C7-AE5442D427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5123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A7167-F6B0-452C-84CA-FBB7B45199C1}" type="datetimeFigureOut">
              <a:rPr lang="tr-TR" smtClean="0"/>
              <a:t>25.09.2020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54B20-2D37-4705-90C7-AE5442D427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99984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A7167-F6B0-452C-84CA-FBB7B45199C1}" type="datetimeFigureOut">
              <a:rPr lang="tr-TR" smtClean="0"/>
              <a:t>25.09.2020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54B20-2D37-4705-90C7-AE5442D427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8965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A7167-F6B0-452C-84CA-FBB7B45199C1}" type="datetimeFigureOut">
              <a:rPr lang="tr-TR" smtClean="0"/>
              <a:t>25.09.2020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54B20-2D37-4705-90C7-AE5442D427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7435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A7167-F6B0-452C-84CA-FBB7B45199C1}" type="datetimeFigureOut">
              <a:rPr lang="tr-TR" smtClean="0"/>
              <a:t>25.09.2020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54B20-2D37-4705-90C7-AE5442D427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1741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A7167-F6B0-452C-84CA-FBB7B45199C1}" type="datetimeFigureOut">
              <a:rPr lang="tr-TR" smtClean="0"/>
              <a:t>25.09.2020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54B20-2D37-4705-90C7-AE5442D427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6053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A7167-F6B0-452C-84CA-FBB7B45199C1}" type="datetimeFigureOut">
              <a:rPr lang="tr-TR" smtClean="0"/>
              <a:t>25.09.2020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54B20-2D37-4705-90C7-AE5442D427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2503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A7167-F6B0-452C-84CA-FBB7B45199C1}" type="datetimeFigureOut">
              <a:rPr lang="tr-TR" smtClean="0"/>
              <a:t>25.09.2020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54B20-2D37-4705-90C7-AE5442D427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92620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A7167-F6B0-452C-84CA-FBB7B45199C1}" type="datetimeFigureOut">
              <a:rPr lang="tr-TR" smtClean="0"/>
              <a:t>25.09.2020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54B20-2D37-4705-90C7-AE5442D427D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9182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A7167-F6B0-452C-84CA-FBB7B45199C1}" type="datetimeFigureOut">
              <a:rPr lang="tr-TR" smtClean="0"/>
              <a:t>25.09.2020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654B20-2D37-4705-90C7-AE5442D427D7}" type="slidenum">
              <a:rPr lang="tr-TR" smtClean="0"/>
              <a:t>‹#›</a:t>
            </a:fld>
            <a:endParaRPr lang="tr-TR"/>
          </a:p>
        </p:txBody>
      </p:sp>
      <p:sp>
        <p:nvSpPr>
          <p:cNvPr id="7" name="fl"/>
          <p:cNvSpPr txBox="1"/>
          <p:nvPr userDrawn="1"/>
        </p:nvSpPr>
        <p:spPr>
          <a:xfrm>
            <a:off x="0" y="9568180"/>
            <a:ext cx="6858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000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2.png"/><Relationship Id="rId4" Type="http://schemas.openxmlformats.org/officeDocument/2006/relationships/image" Target="../media/image2.svg"/><Relationship Id="rId9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Dikdörtgen: Yuvarlatılmış Köşeler 100">
            <a:extLst>
              <a:ext uri="{FF2B5EF4-FFF2-40B4-BE49-F238E27FC236}">
                <a16:creationId xmlns:a16="http://schemas.microsoft.com/office/drawing/2014/main" xmlns="" id="{265CB86C-9E14-4339-928B-ED8AF885FCD7}"/>
              </a:ext>
            </a:extLst>
          </p:cNvPr>
          <p:cNvSpPr/>
          <p:nvPr/>
        </p:nvSpPr>
        <p:spPr>
          <a:xfrm>
            <a:off x="-14386" y="60659"/>
            <a:ext cx="6857999" cy="972368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" dirty="0"/>
          </a:p>
        </p:txBody>
      </p:sp>
      <p:sp>
        <p:nvSpPr>
          <p:cNvPr id="53" name="Dikdörtgen 52">
            <a:extLst>
              <a:ext uri="{FF2B5EF4-FFF2-40B4-BE49-F238E27FC236}">
                <a16:creationId xmlns:a16="http://schemas.microsoft.com/office/drawing/2014/main" xmlns="" id="{66F6C99C-10C0-4117-9639-2F281C6F8425}"/>
              </a:ext>
            </a:extLst>
          </p:cNvPr>
          <p:cNvSpPr/>
          <p:nvPr/>
        </p:nvSpPr>
        <p:spPr>
          <a:xfrm>
            <a:off x="33075" y="9957"/>
            <a:ext cx="6858000" cy="5628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" dirty="0">
              <a:solidFill>
                <a:srgbClr val="FF0000"/>
              </a:solidFill>
            </a:endParaRPr>
          </a:p>
        </p:txBody>
      </p:sp>
      <p:sp>
        <p:nvSpPr>
          <p:cNvPr id="97" name="Dikdörtgen 96">
            <a:extLst>
              <a:ext uri="{FF2B5EF4-FFF2-40B4-BE49-F238E27FC236}">
                <a16:creationId xmlns:a16="http://schemas.microsoft.com/office/drawing/2014/main" xmlns="" id="{7A072E95-AA1A-411F-9EB9-6CEEBDB488EA}"/>
              </a:ext>
            </a:extLst>
          </p:cNvPr>
          <p:cNvSpPr/>
          <p:nvPr/>
        </p:nvSpPr>
        <p:spPr>
          <a:xfrm>
            <a:off x="-5465" y="9852457"/>
            <a:ext cx="6876000" cy="5628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" dirty="0">
              <a:solidFill>
                <a:srgbClr val="C00000"/>
              </a:solidFill>
            </a:endParaRPr>
          </a:p>
        </p:txBody>
      </p:sp>
      <p:sp>
        <p:nvSpPr>
          <p:cNvPr id="113" name="Metin kutusu 112">
            <a:extLst>
              <a:ext uri="{FF2B5EF4-FFF2-40B4-BE49-F238E27FC236}">
                <a16:creationId xmlns:a16="http://schemas.microsoft.com/office/drawing/2014/main" xmlns="" id="{4E0B534A-0AF0-4853-A660-9B8BA2DBE671}"/>
              </a:ext>
            </a:extLst>
          </p:cNvPr>
          <p:cNvSpPr txBox="1"/>
          <p:nvPr/>
        </p:nvSpPr>
        <p:spPr>
          <a:xfrm>
            <a:off x="295807" y="3358940"/>
            <a:ext cx="2600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i="1"/>
            </a:lvl1pPr>
          </a:lstStyle>
          <a:p>
            <a:r>
              <a:rPr lang="tr-TR" sz="1400" b="1" i="0" u="sng" dirty="0" smtClean="0">
                <a:latin typeface="Calibri" panose="020F0502020204030204" pitchFamily="34" charset="0"/>
                <a:cs typeface="Aharoni" panose="02010803020104030203" pitchFamily="2" charset="-79"/>
              </a:rPr>
              <a:t>İŞ DENEYİMİ</a:t>
            </a:r>
            <a:endParaRPr lang="en-US" sz="1400" b="1" i="0" u="sng" dirty="0">
              <a:latin typeface="Calibri" panose="020F0502020204030204" pitchFamily="34" charset="0"/>
              <a:cs typeface="Aharoni" panose="02010803020104030203" pitchFamily="2" charset="-79"/>
            </a:endParaRPr>
          </a:p>
        </p:txBody>
      </p:sp>
      <p:pic>
        <p:nvPicPr>
          <p:cNvPr id="24" name="Grafik 23" descr="E-posta">
            <a:extLst>
              <a:ext uri="{FF2B5EF4-FFF2-40B4-BE49-F238E27FC236}">
                <a16:creationId xmlns:a16="http://schemas.microsoft.com/office/drawing/2014/main" xmlns="" id="{6518C123-36FB-4C61-91D3-791E2F5D31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381819" y="176245"/>
            <a:ext cx="144000" cy="144000"/>
          </a:xfrm>
          <a:prstGeom prst="rect">
            <a:avLst/>
          </a:prstGeom>
        </p:spPr>
      </p:pic>
      <p:pic>
        <p:nvPicPr>
          <p:cNvPr id="26" name="Grafik 25" descr="Alıcı">
            <a:extLst>
              <a:ext uri="{FF2B5EF4-FFF2-40B4-BE49-F238E27FC236}">
                <a16:creationId xmlns:a16="http://schemas.microsoft.com/office/drawing/2014/main" xmlns="" id="{42EA3ED0-FAA2-429B-B9F8-28DF12BF6E0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389607" y="473876"/>
            <a:ext cx="144000" cy="144000"/>
          </a:xfrm>
          <a:prstGeom prst="rect">
            <a:avLst/>
          </a:prstGeom>
        </p:spPr>
      </p:pic>
      <p:pic>
        <p:nvPicPr>
          <p:cNvPr id="31" name="Grafik 30" descr="İşaretleyici">
            <a:extLst>
              <a:ext uri="{FF2B5EF4-FFF2-40B4-BE49-F238E27FC236}">
                <a16:creationId xmlns:a16="http://schemas.microsoft.com/office/drawing/2014/main" xmlns="" id="{06E3E33F-EA94-4A0D-BCA1-A95020DB359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361582" y="792081"/>
            <a:ext cx="216000" cy="216000"/>
          </a:xfrm>
          <a:prstGeom prst="rect">
            <a:avLst/>
          </a:prstGeom>
        </p:spPr>
      </p:pic>
      <p:sp>
        <p:nvSpPr>
          <p:cNvPr id="127" name="Metin kutusu 126">
            <a:extLst>
              <a:ext uri="{FF2B5EF4-FFF2-40B4-BE49-F238E27FC236}">
                <a16:creationId xmlns:a16="http://schemas.microsoft.com/office/drawing/2014/main" xmlns="" id="{3B11A678-287D-4675-8BAC-59CCAD46BA82}"/>
              </a:ext>
            </a:extLst>
          </p:cNvPr>
          <p:cNvSpPr txBox="1"/>
          <p:nvPr/>
        </p:nvSpPr>
        <p:spPr>
          <a:xfrm>
            <a:off x="5155165" y="399706"/>
            <a:ext cx="12478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dirty="0" smtClean="0"/>
              <a:t>05453305969</a:t>
            </a:r>
            <a:endParaRPr lang="en-US" sz="1200" dirty="0"/>
          </a:p>
        </p:txBody>
      </p:sp>
      <p:sp>
        <p:nvSpPr>
          <p:cNvPr id="128" name="Metin kutusu 127">
            <a:extLst>
              <a:ext uri="{FF2B5EF4-FFF2-40B4-BE49-F238E27FC236}">
                <a16:creationId xmlns:a16="http://schemas.microsoft.com/office/drawing/2014/main" xmlns="" id="{C68D0DD0-DBD3-47A1-8FE2-2F0F8F96E106}"/>
              </a:ext>
            </a:extLst>
          </p:cNvPr>
          <p:cNvSpPr txBox="1"/>
          <p:nvPr/>
        </p:nvSpPr>
        <p:spPr>
          <a:xfrm>
            <a:off x="4527484" y="764238"/>
            <a:ext cx="18170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800" dirty="0" err="1" smtClean="0"/>
              <a:t>Istanbul,Turkey</a:t>
            </a:r>
            <a:r>
              <a:rPr lang="tr-TR" sz="800" dirty="0" smtClean="0"/>
              <a:t>   </a:t>
            </a:r>
            <a:r>
              <a:rPr lang="tr-TR" sz="800" dirty="0" err="1" smtClean="0"/>
              <a:t>Zonguldak,Turkey</a:t>
            </a:r>
            <a:endParaRPr lang="en-US" sz="800" dirty="0"/>
          </a:p>
        </p:txBody>
      </p:sp>
      <p:sp>
        <p:nvSpPr>
          <p:cNvPr id="129" name="Metin kutusu 128">
            <a:extLst>
              <a:ext uri="{FF2B5EF4-FFF2-40B4-BE49-F238E27FC236}">
                <a16:creationId xmlns:a16="http://schemas.microsoft.com/office/drawing/2014/main" xmlns="" id="{6B3126BC-122F-49FC-8D29-FB57EFB63282}"/>
              </a:ext>
            </a:extLst>
          </p:cNvPr>
          <p:cNvSpPr txBox="1"/>
          <p:nvPr/>
        </p:nvSpPr>
        <p:spPr>
          <a:xfrm>
            <a:off x="169633" y="81098"/>
            <a:ext cx="31173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badi" panose="020B0604020104020204" pitchFamily="34" charset="0"/>
                <a:ea typeface="GungsuhChe" panose="02030609000101010101" pitchFamily="49" charset="-127"/>
              </a:rPr>
              <a:t>BUSE AYDIN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badi" panose="020B0604020104020204" pitchFamily="34" charset="0"/>
              <a:ea typeface="GungsuhChe" panose="02030609000101010101" pitchFamily="49" charset="-127"/>
            </a:endParaRPr>
          </a:p>
        </p:txBody>
      </p:sp>
      <p:sp>
        <p:nvSpPr>
          <p:cNvPr id="37" name="Metin kutusu 36">
            <a:extLst>
              <a:ext uri="{FF2B5EF4-FFF2-40B4-BE49-F238E27FC236}">
                <a16:creationId xmlns:a16="http://schemas.microsoft.com/office/drawing/2014/main" xmlns="" id="{8CFB8D58-5310-4FB8-895B-1B4BA17E6BA6}"/>
              </a:ext>
            </a:extLst>
          </p:cNvPr>
          <p:cNvSpPr txBox="1"/>
          <p:nvPr/>
        </p:nvSpPr>
        <p:spPr>
          <a:xfrm>
            <a:off x="2359257" y="5646432"/>
            <a:ext cx="107327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" dirty="0" smtClean="0">
                <a:solidFill>
                  <a:srgbClr val="C00000"/>
                </a:solidFill>
              </a:rPr>
              <a:t>09.2017-01.2018</a:t>
            </a:r>
            <a:endParaRPr lang="en-US" sz="800" dirty="0">
              <a:solidFill>
                <a:srgbClr val="C00000"/>
              </a:solidFill>
            </a:endParaRPr>
          </a:p>
        </p:txBody>
      </p:sp>
      <p:sp>
        <p:nvSpPr>
          <p:cNvPr id="132" name="Metin kutusu 131">
            <a:extLst>
              <a:ext uri="{FF2B5EF4-FFF2-40B4-BE49-F238E27FC236}">
                <a16:creationId xmlns:a16="http://schemas.microsoft.com/office/drawing/2014/main" xmlns="" id="{643C184B-224F-4607-8E04-BB95A328102F}"/>
              </a:ext>
            </a:extLst>
          </p:cNvPr>
          <p:cNvSpPr txBox="1"/>
          <p:nvPr/>
        </p:nvSpPr>
        <p:spPr>
          <a:xfrm>
            <a:off x="307539" y="5882464"/>
            <a:ext cx="256203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i="1"/>
            </a:lvl1pPr>
          </a:lstStyle>
          <a:p>
            <a:r>
              <a:rPr lang="tr-TR" sz="1100" b="1" i="0" dirty="0" smtClean="0">
                <a:latin typeface="Calibri" panose="020F0502020204030204" pitchFamily="34" charset="0"/>
                <a:cs typeface="Aharoni" panose="02010803020104030203" pitchFamily="2" charset="-79"/>
              </a:rPr>
              <a:t>SAĞLIK BAKIM TEKNİSYENİ STAJYERİ </a:t>
            </a:r>
            <a:endParaRPr lang="en-US" sz="1100" b="1" i="0" dirty="0">
              <a:latin typeface="Calibri" panose="020F0502020204030204" pitchFamily="34" charset="0"/>
              <a:cs typeface="Aharoni" panose="02010803020104030203" pitchFamily="2" charset="-79"/>
            </a:endParaRPr>
          </a:p>
          <a:p>
            <a:r>
              <a:rPr lang="tr-TR" sz="1100" i="0" dirty="0" smtClean="0">
                <a:latin typeface="Calibri" panose="020F0502020204030204" pitchFamily="34" charset="0"/>
                <a:cs typeface="Aharoni" panose="02010803020104030203" pitchFamily="2" charset="-79"/>
              </a:rPr>
              <a:t>ZONGULDAK KADIN DOĞUM VE ÇOCUK HASTALIKLARI HASTANESİ</a:t>
            </a:r>
            <a:endParaRPr lang="en-US" sz="1100" i="0" dirty="0">
              <a:latin typeface="Calibri" panose="020F0502020204030204" pitchFamily="34" charset="0"/>
              <a:cs typeface="Aharoni" panose="02010803020104030203" pitchFamily="2" charset="-79"/>
            </a:endParaRPr>
          </a:p>
        </p:txBody>
      </p:sp>
      <p:sp>
        <p:nvSpPr>
          <p:cNvPr id="46" name="Dikdörtgen 45">
            <a:extLst>
              <a:ext uri="{FF2B5EF4-FFF2-40B4-BE49-F238E27FC236}">
                <a16:creationId xmlns:a16="http://schemas.microsoft.com/office/drawing/2014/main" xmlns="" id="{EE9DE3EE-3AE3-423B-BC13-63CD7AA99759}"/>
              </a:ext>
            </a:extLst>
          </p:cNvPr>
          <p:cNvSpPr/>
          <p:nvPr/>
        </p:nvSpPr>
        <p:spPr>
          <a:xfrm>
            <a:off x="190443" y="6490816"/>
            <a:ext cx="30740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 indent="-85725">
              <a:buFont typeface="Arial" panose="020B0604020202020204" pitchFamily="34" charset="0"/>
              <a:buChar char="•"/>
            </a:pPr>
            <a:r>
              <a:rPr lang="tr-TR" sz="1000" dirty="0" smtClean="0"/>
              <a:t>Hastaları karşılamak ; onların muayene için hazırlanmasını sağlamak</a:t>
            </a:r>
            <a:endParaRPr lang="tr-TR" sz="1000" dirty="0" smtClean="0"/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tr-TR" sz="1000" dirty="0" smtClean="0"/>
              <a:t>Kan almak ve serum takmak bunlar yapılırken ilgili personele yardımcı olmak</a:t>
            </a:r>
            <a:endParaRPr lang="tr-TR" sz="1000" dirty="0"/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tr-TR" sz="1000" dirty="0" smtClean="0"/>
              <a:t>Hastaların ateş tansiyon solunum değerlerini ölçmek ve bunları not almak</a:t>
            </a:r>
            <a:endParaRPr lang="tr-TR" sz="1000" dirty="0" smtClean="0"/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tr-TR" sz="1000" dirty="0" smtClean="0"/>
              <a:t>EKG çekmek ve hastaların günlük değerlerini ölçüp not almak</a:t>
            </a:r>
            <a:endParaRPr lang="en-US" sz="1000" dirty="0"/>
          </a:p>
          <a:p>
            <a:pPr marL="85725" indent="-85725">
              <a:buFont typeface="Arial" panose="020B0604020202020204" pitchFamily="34" charset="0"/>
              <a:buChar char="•"/>
            </a:pPr>
            <a:endParaRPr lang="en-US" sz="800" dirty="0"/>
          </a:p>
          <a:p>
            <a:pPr marL="85725" indent="-85725">
              <a:buFont typeface="Arial" panose="020B0604020202020204" pitchFamily="34" charset="0"/>
              <a:buChar char="•"/>
            </a:pPr>
            <a:endParaRPr lang="en-US" sz="800" dirty="0"/>
          </a:p>
        </p:txBody>
      </p:sp>
      <p:sp>
        <p:nvSpPr>
          <p:cNvPr id="145" name="Metin kutusu 144">
            <a:extLst>
              <a:ext uri="{FF2B5EF4-FFF2-40B4-BE49-F238E27FC236}">
                <a16:creationId xmlns:a16="http://schemas.microsoft.com/office/drawing/2014/main" xmlns="" id="{C772DA71-6F67-4664-BC5B-0FE3546BD23A}"/>
              </a:ext>
            </a:extLst>
          </p:cNvPr>
          <p:cNvSpPr txBox="1"/>
          <p:nvPr/>
        </p:nvSpPr>
        <p:spPr>
          <a:xfrm>
            <a:off x="280233" y="1107210"/>
            <a:ext cx="19678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i="1"/>
            </a:lvl1pPr>
          </a:lstStyle>
          <a:p>
            <a:r>
              <a:rPr lang="tr-TR" sz="1600" b="1" i="0" u="sng" dirty="0" smtClean="0">
                <a:cs typeface="Aharoni" panose="02010803020104030203" pitchFamily="2" charset="-79"/>
              </a:rPr>
              <a:t>EĞİTİM BİLGİLERİ </a:t>
            </a:r>
            <a:endParaRPr lang="tr-TR" sz="1600" b="1" i="0" u="sng" dirty="0">
              <a:cs typeface="Aharoni" panose="02010803020104030203" pitchFamily="2" charset="-79"/>
            </a:endParaRPr>
          </a:p>
        </p:txBody>
      </p:sp>
      <p:sp>
        <p:nvSpPr>
          <p:cNvPr id="146" name="Metin kutusu 145">
            <a:extLst>
              <a:ext uri="{FF2B5EF4-FFF2-40B4-BE49-F238E27FC236}">
                <a16:creationId xmlns:a16="http://schemas.microsoft.com/office/drawing/2014/main" xmlns="" id="{58980722-45D3-4596-82EE-9E82076F2AC8}"/>
              </a:ext>
            </a:extLst>
          </p:cNvPr>
          <p:cNvSpPr txBox="1"/>
          <p:nvPr/>
        </p:nvSpPr>
        <p:spPr>
          <a:xfrm>
            <a:off x="208367" y="1442283"/>
            <a:ext cx="15613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ÖN LİSANS EĞİTİM</a:t>
            </a:r>
            <a:r>
              <a:rPr lang="tr-TR" sz="1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İ</a:t>
            </a:r>
            <a:endParaRPr lang="en-US" sz="1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Metin kutusu 146">
            <a:extLst>
              <a:ext uri="{FF2B5EF4-FFF2-40B4-BE49-F238E27FC236}">
                <a16:creationId xmlns:a16="http://schemas.microsoft.com/office/drawing/2014/main" xmlns="" id="{BA76FD46-2A98-45B5-A7BD-75BDACF9C114}"/>
              </a:ext>
            </a:extLst>
          </p:cNvPr>
          <p:cNvSpPr txBox="1"/>
          <p:nvPr/>
        </p:nvSpPr>
        <p:spPr>
          <a:xfrm>
            <a:off x="199603" y="1625196"/>
            <a:ext cx="277790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i="1"/>
            </a:lvl1pPr>
          </a:lstStyle>
          <a:p>
            <a:r>
              <a:rPr lang="tr-TR" sz="1100" b="1" i="0" dirty="0" smtClean="0">
                <a:latin typeface="Calibri" panose="020F0502020204030204" pitchFamily="34" charset="0"/>
                <a:cs typeface="Aharoni" panose="02010803020104030203" pitchFamily="2" charset="-79"/>
              </a:rPr>
              <a:t>Tıbbi Dokümantasyon ve Sekreterlik ( 3,49)</a:t>
            </a:r>
            <a:endParaRPr lang="tr-TR" sz="1100" b="1" i="0" dirty="0" smtClean="0">
              <a:latin typeface="Calibri" panose="020F0502020204030204" pitchFamily="34" charset="0"/>
              <a:cs typeface="Aharoni" panose="02010803020104030203" pitchFamily="2" charset="-79"/>
            </a:endParaRPr>
          </a:p>
          <a:p>
            <a:r>
              <a:rPr lang="tr-TR" sz="1200" i="0" dirty="0" smtClean="0">
                <a:latin typeface="Calibri" panose="020F0502020204030204" pitchFamily="34" charset="0"/>
                <a:cs typeface="Aharoni" panose="02010803020104030203" pitchFamily="2" charset="-79"/>
              </a:rPr>
              <a:t>Zonguldak Bülent Ecevit Üniversitesi </a:t>
            </a:r>
            <a:endParaRPr lang="en-US" sz="1200" i="0" dirty="0">
              <a:latin typeface="Calibri" panose="020F0502020204030204" pitchFamily="34" charset="0"/>
              <a:cs typeface="Aharoni" panose="02010803020104030203" pitchFamily="2" charset="-79"/>
            </a:endParaRPr>
          </a:p>
        </p:txBody>
      </p:sp>
      <p:sp>
        <p:nvSpPr>
          <p:cNvPr id="99" name="Metin kutusu 98">
            <a:extLst>
              <a:ext uri="{FF2B5EF4-FFF2-40B4-BE49-F238E27FC236}">
                <a16:creationId xmlns:a16="http://schemas.microsoft.com/office/drawing/2014/main" xmlns="" id="{58980722-45D3-4596-82EE-9E82076F2AC8}"/>
              </a:ext>
            </a:extLst>
          </p:cNvPr>
          <p:cNvSpPr txBox="1"/>
          <p:nvPr/>
        </p:nvSpPr>
        <p:spPr>
          <a:xfrm>
            <a:off x="1884023" y="2229674"/>
            <a:ext cx="108998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" dirty="0" smtClean="0">
                <a:solidFill>
                  <a:srgbClr val="C00000"/>
                </a:solidFill>
              </a:rPr>
              <a:t>09.2014</a:t>
            </a:r>
            <a:r>
              <a:rPr lang="en-US" sz="800" dirty="0" smtClean="0">
                <a:solidFill>
                  <a:srgbClr val="C00000"/>
                </a:solidFill>
              </a:rPr>
              <a:t>- </a:t>
            </a:r>
            <a:r>
              <a:rPr lang="en-US" sz="800" dirty="0" smtClean="0">
                <a:solidFill>
                  <a:srgbClr val="C00000"/>
                </a:solidFill>
              </a:rPr>
              <a:t>0</a:t>
            </a:r>
            <a:r>
              <a:rPr lang="tr-TR" sz="800" dirty="0" smtClean="0">
                <a:solidFill>
                  <a:srgbClr val="C00000"/>
                </a:solidFill>
              </a:rPr>
              <a:t>6</a:t>
            </a:r>
            <a:r>
              <a:rPr lang="en-US" sz="800" dirty="0" smtClean="0">
                <a:solidFill>
                  <a:srgbClr val="C00000"/>
                </a:solidFill>
              </a:rPr>
              <a:t>.20</a:t>
            </a:r>
            <a:r>
              <a:rPr lang="tr-TR" sz="800" dirty="0" smtClean="0">
                <a:solidFill>
                  <a:srgbClr val="C00000"/>
                </a:solidFill>
              </a:rPr>
              <a:t>18</a:t>
            </a:r>
            <a:endParaRPr lang="en-US" sz="800" dirty="0">
              <a:solidFill>
                <a:srgbClr val="C00000"/>
              </a:solidFill>
            </a:endParaRPr>
          </a:p>
        </p:txBody>
      </p:sp>
      <p:sp>
        <p:nvSpPr>
          <p:cNvPr id="100" name="Metin kutusu 99">
            <a:extLst>
              <a:ext uri="{FF2B5EF4-FFF2-40B4-BE49-F238E27FC236}">
                <a16:creationId xmlns:a16="http://schemas.microsoft.com/office/drawing/2014/main" xmlns="" id="{BA76FD46-2A98-45B5-A7BD-75BDACF9C114}"/>
              </a:ext>
            </a:extLst>
          </p:cNvPr>
          <p:cNvSpPr txBox="1"/>
          <p:nvPr/>
        </p:nvSpPr>
        <p:spPr>
          <a:xfrm>
            <a:off x="225486" y="2452399"/>
            <a:ext cx="2777902" cy="777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i="1"/>
            </a:lvl1pPr>
          </a:lstStyle>
          <a:p>
            <a:r>
              <a:rPr lang="tr-TR" sz="1100" b="1" i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LİSE EĞİTİMİ</a:t>
            </a:r>
            <a:endParaRPr lang="tr-TR" sz="1100" b="1" i="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1100" b="1" i="0" dirty="0" smtClean="0">
                <a:latin typeface="Calibri" panose="020F0502020204030204" pitchFamily="34" charset="0"/>
                <a:cs typeface="Aharoni" panose="02010803020104030203" pitchFamily="2" charset="-79"/>
              </a:rPr>
              <a:t>SAĞLIK BAKIM TEKNİSYENİ  (SAĞLIK HİZMETLERİ ALANI) </a:t>
            </a:r>
          </a:p>
          <a:p>
            <a:r>
              <a:rPr lang="tr-TR" sz="1050" i="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ZONGULDAK ANADOLU SAĞLIK MESLEK LİSESİ</a:t>
            </a:r>
            <a:endParaRPr lang="en-US" sz="1050" b="1" dirty="0">
              <a:solidFill>
                <a:schemeClr val="tx1">
                  <a:lumMod val="95000"/>
                  <a:lumOff val="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5" name="Metin kutusu 44">
            <a:extLst>
              <a:ext uri="{FF2B5EF4-FFF2-40B4-BE49-F238E27FC236}">
                <a16:creationId xmlns:a16="http://schemas.microsoft.com/office/drawing/2014/main" xmlns="" id="{8CFB8D58-5310-4FB8-895B-1B4BA17E6BA6}"/>
              </a:ext>
            </a:extLst>
          </p:cNvPr>
          <p:cNvSpPr txBox="1"/>
          <p:nvPr/>
        </p:nvSpPr>
        <p:spPr>
          <a:xfrm>
            <a:off x="1852799" y="1424190"/>
            <a:ext cx="108998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" dirty="0" smtClean="0">
                <a:solidFill>
                  <a:srgbClr val="C00000"/>
                </a:solidFill>
              </a:rPr>
              <a:t>09.2018 -  08.2020</a:t>
            </a:r>
            <a:endParaRPr lang="en-US" sz="800" dirty="0">
              <a:solidFill>
                <a:srgbClr val="C00000"/>
              </a:solidFill>
            </a:endParaRPr>
          </a:p>
        </p:txBody>
      </p:sp>
      <p:sp>
        <p:nvSpPr>
          <p:cNvPr id="47" name="Metin kutusu 46">
            <a:extLst>
              <a:ext uri="{FF2B5EF4-FFF2-40B4-BE49-F238E27FC236}">
                <a16:creationId xmlns:a16="http://schemas.microsoft.com/office/drawing/2014/main" xmlns="" id="{643C184B-224F-4607-8E04-BB95A328102F}"/>
              </a:ext>
            </a:extLst>
          </p:cNvPr>
          <p:cNvSpPr txBox="1"/>
          <p:nvPr/>
        </p:nvSpPr>
        <p:spPr>
          <a:xfrm>
            <a:off x="295807" y="3664647"/>
            <a:ext cx="25620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i="1"/>
            </a:lvl1pPr>
          </a:lstStyle>
          <a:p>
            <a:r>
              <a:rPr lang="tr-TR" sz="1100" b="1" i="0" dirty="0" smtClean="0">
                <a:latin typeface="Calibri" panose="020F0502020204030204" pitchFamily="34" charset="0"/>
                <a:cs typeface="Aharoni" panose="02010803020104030203" pitchFamily="2" charset="-79"/>
              </a:rPr>
              <a:t>Tıbbi Dokümantasyon ve Sekreterlik Stajyeri   </a:t>
            </a:r>
            <a:endParaRPr lang="en-US" sz="1100" b="1" i="0" dirty="0" smtClean="0">
              <a:latin typeface="Calibri" panose="020F0502020204030204" pitchFamily="34" charset="0"/>
              <a:cs typeface="Aharoni" panose="02010803020104030203" pitchFamily="2" charset="-79"/>
            </a:endParaRPr>
          </a:p>
          <a:p>
            <a:r>
              <a:rPr lang="tr-TR" sz="1100" i="0" dirty="0" smtClean="0">
                <a:latin typeface="Calibri" panose="020F0502020204030204" pitchFamily="34" charset="0"/>
                <a:cs typeface="Aharoni" panose="02010803020104030203" pitchFamily="2" charset="-79"/>
              </a:rPr>
              <a:t>Zonguldak Bülent Ecevit Üniversitesi Tıp Fakültesi</a:t>
            </a:r>
            <a:endParaRPr lang="en-US" sz="1100" i="0" dirty="0">
              <a:latin typeface="Calibri" panose="020F0502020204030204" pitchFamily="34" charset="0"/>
              <a:cs typeface="Aharoni" panose="02010803020104030203" pitchFamily="2" charset="-79"/>
            </a:endParaRPr>
          </a:p>
        </p:txBody>
      </p:sp>
      <p:sp>
        <p:nvSpPr>
          <p:cNvPr id="52" name="Metin kutusu 51">
            <a:extLst>
              <a:ext uri="{FF2B5EF4-FFF2-40B4-BE49-F238E27FC236}">
                <a16:creationId xmlns:a16="http://schemas.microsoft.com/office/drawing/2014/main" xmlns="" id="{8CFB8D58-5310-4FB8-895B-1B4BA17E6BA6}"/>
              </a:ext>
            </a:extLst>
          </p:cNvPr>
          <p:cNvSpPr txBox="1"/>
          <p:nvPr/>
        </p:nvSpPr>
        <p:spPr>
          <a:xfrm>
            <a:off x="2317362" y="3491881"/>
            <a:ext cx="108998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" dirty="0" smtClean="0">
                <a:solidFill>
                  <a:srgbClr val="C00000"/>
                </a:solidFill>
              </a:rPr>
              <a:t>09.2019- 03.2020</a:t>
            </a:r>
            <a:endParaRPr lang="en-US" sz="800" dirty="0">
              <a:solidFill>
                <a:srgbClr val="C00000"/>
              </a:solidFill>
            </a:endParaRPr>
          </a:p>
        </p:txBody>
      </p:sp>
      <p:sp>
        <p:nvSpPr>
          <p:cNvPr id="54" name="Metin kutusu 53">
            <a:extLst>
              <a:ext uri="{FF2B5EF4-FFF2-40B4-BE49-F238E27FC236}">
                <a16:creationId xmlns:a16="http://schemas.microsoft.com/office/drawing/2014/main" xmlns="" id="{643C184B-224F-4607-8E04-BB95A328102F}"/>
              </a:ext>
            </a:extLst>
          </p:cNvPr>
          <p:cNvSpPr txBox="1"/>
          <p:nvPr/>
        </p:nvSpPr>
        <p:spPr>
          <a:xfrm>
            <a:off x="306131" y="8063098"/>
            <a:ext cx="257952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i="1"/>
            </a:lvl1pPr>
          </a:lstStyle>
          <a:p>
            <a:r>
              <a:rPr lang="tr-TR" sz="1100" b="1" i="0" dirty="0" smtClean="0">
                <a:latin typeface="Calibri" panose="020F0502020204030204" pitchFamily="34" charset="0"/>
                <a:cs typeface="Aharoni" panose="02010803020104030203" pitchFamily="2" charset="-79"/>
              </a:rPr>
              <a:t>SAĞLIK BAKIM TEKNİSYENİ STAJYERİ</a:t>
            </a:r>
            <a:endParaRPr lang="en-US" sz="1100" b="1" i="0" dirty="0" smtClean="0">
              <a:latin typeface="Calibri" panose="020F0502020204030204" pitchFamily="34" charset="0"/>
              <a:cs typeface="Aharoni" panose="02010803020104030203" pitchFamily="2" charset="-79"/>
            </a:endParaRPr>
          </a:p>
          <a:p>
            <a:r>
              <a:rPr lang="tr-TR" sz="1100" i="0" dirty="0" smtClean="0">
                <a:latin typeface="Calibri" panose="020F0502020204030204" pitchFamily="34" charset="0"/>
                <a:cs typeface="Aharoni" panose="02010803020104030203" pitchFamily="2" charset="-79"/>
              </a:rPr>
              <a:t>ZONGULDAK GÖĞÜS HASTALIKLARI HASTANESİ</a:t>
            </a:r>
            <a:endParaRPr lang="en-US" sz="1100" i="0" dirty="0">
              <a:latin typeface="Calibri" panose="020F0502020204030204" pitchFamily="34" charset="0"/>
              <a:cs typeface="Aharoni" panose="02010803020104030203" pitchFamily="2" charset="-79"/>
            </a:endParaRPr>
          </a:p>
        </p:txBody>
      </p:sp>
      <p:sp>
        <p:nvSpPr>
          <p:cNvPr id="58" name="Metin kutusu 57">
            <a:extLst>
              <a:ext uri="{FF2B5EF4-FFF2-40B4-BE49-F238E27FC236}">
                <a16:creationId xmlns:a16="http://schemas.microsoft.com/office/drawing/2014/main" xmlns="" id="{B9A1CD25-9218-4EDB-8C4E-69B3627D8295}"/>
              </a:ext>
            </a:extLst>
          </p:cNvPr>
          <p:cNvSpPr txBox="1"/>
          <p:nvPr/>
        </p:nvSpPr>
        <p:spPr>
          <a:xfrm>
            <a:off x="3766074" y="1107210"/>
            <a:ext cx="29641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i="1"/>
            </a:lvl1pPr>
          </a:lstStyle>
          <a:p>
            <a:r>
              <a:rPr lang="tr-TR" sz="1600" b="1" i="0" u="sng" dirty="0" smtClean="0">
                <a:latin typeface="Calibri" panose="020F0502020204030204" pitchFamily="34" charset="0"/>
                <a:cs typeface="Aharoni" panose="02010803020104030203" pitchFamily="2" charset="-79"/>
              </a:rPr>
              <a:t>YETENEKLER  </a:t>
            </a:r>
            <a:endParaRPr lang="en-US" sz="1600" b="1" i="0" u="sng" dirty="0">
              <a:latin typeface="Calibri" panose="020F0502020204030204" pitchFamily="34" charset="0"/>
              <a:cs typeface="Aharoni" panose="02010803020104030203" pitchFamily="2" charset="-79"/>
            </a:endParaRPr>
          </a:p>
        </p:txBody>
      </p:sp>
      <p:sp>
        <p:nvSpPr>
          <p:cNvPr id="59" name="Metin kutusu 58">
            <a:extLst>
              <a:ext uri="{FF2B5EF4-FFF2-40B4-BE49-F238E27FC236}">
                <a16:creationId xmlns:a16="http://schemas.microsoft.com/office/drawing/2014/main" xmlns="" id="{772DF4C1-4C13-49E1-99B0-15B1C93300B2}"/>
              </a:ext>
            </a:extLst>
          </p:cNvPr>
          <p:cNvSpPr txBox="1"/>
          <p:nvPr/>
        </p:nvSpPr>
        <p:spPr>
          <a:xfrm>
            <a:off x="3798825" y="4654508"/>
            <a:ext cx="14284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i="1"/>
            </a:lvl1pPr>
          </a:lstStyle>
          <a:p>
            <a:r>
              <a:rPr lang="tr-TR" sz="1400" b="1" i="0" u="sng" dirty="0" smtClean="0">
                <a:latin typeface="Calibri" panose="020F0502020204030204" pitchFamily="34" charset="0"/>
                <a:cs typeface="Aharoni" panose="02010803020104030203" pitchFamily="2" charset="-79"/>
              </a:rPr>
              <a:t>DİL BİLGİSİ </a:t>
            </a:r>
            <a:endParaRPr lang="en-US" sz="1400" b="1" i="0" u="sng" dirty="0">
              <a:latin typeface="Calibri" panose="020F0502020204030204" pitchFamily="34" charset="0"/>
              <a:cs typeface="Aharoni" panose="02010803020104030203" pitchFamily="2" charset="-79"/>
            </a:endParaRPr>
          </a:p>
        </p:txBody>
      </p:sp>
      <p:sp>
        <p:nvSpPr>
          <p:cNvPr id="61" name="Metin kutusu 60">
            <a:extLst>
              <a:ext uri="{FF2B5EF4-FFF2-40B4-BE49-F238E27FC236}">
                <a16:creationId xmlns:a16="http://schemas.microsoft.com/office/drawing/2014/main" xmlns="" id="{AFFBA168-5167-45E8-A3A6-A45DDBAE33B7}"/>
              </a:ext>
            </a:extLst>
          </p:cNvPr>
          <p:cNvSpPr txBox="1"/>
          <p:nvPr/>
        </p:nvSpPr>
        <p:spPr>
          <a:xfrm>
            <a:off x="3736864" y="5263803"/>
            <a:ext cx="16371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dirty="0" smtClean="0">
                <a:solidFill>
                  <a:srgbClr val="C00000"/>
                </a:solidFill>
              </a:rPr>
              <a:t>İNGİLİZCE-</a:t>
            </a:r>
            <a:r>
              <a:rPr lang="tr-TR" sz="1100" dirty="0" smtClean="0"/>
              <a:t> </a:t>
            </a:r>
            <a:r>
              <a:rPr lang="tr-TR" sz="1100" dirty="0" smtClean="0">
                <a:solidFill>
                  <a:srgbClr val="C00000"/>
                </a:solidFill>
              </a:rPr>
              <a:t>ORTA SEVİYE </a:t>
            </a:r>
            <a:endParaRPr lang="en-US" sz="1100" dirty="0">
              <a:solidFill>
                <a:srgbClr val="C00000"/>
              </a:solidFill>
            </a:endParaRPr>
          </a:p>
        </p:txBody>
      </p:sp>
      <p:sp>
        <p:nvSpPr>
          <p:cNvPr id="64" name="Dikdörtgen 63">
            <a:extLst>
              <a:ext uri="{FF2B5EF4-FFF2-40B4-BE49-F238E27FC236}">
                <a16:creationId xmlns:a16="http://schemas.microsoft.com/office/drawing/2014/main" xmlns="" id="{EE9DE3EE-3AE3-423B-BC13-63CD7AA99759}"/>
              </a:ext>
            </a:extLst>
          </p:cNvPr>
          <p:cNvSpPr/>
          <p:nvPr/>
        </p:nvSpPr>
        <p:spPr>
          <a:xfrm>
            <a:off x="176934" y="8631665"/>
            <a:ext cx="3074028" cy="12952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2075" indent="-92075">
              <a:spcAft>
                <a:spcPts val="100"/>
              </a:spcAft>
              <a:buFont typeface="Arial" pitchFamily="34" charset="0"/>
              <a:buChar char="•"/>
            </a:pPr>
            <a:r>
              <a:rPr lang="tr-TR" sz="1000" dirty="0" smtClean="0"/>
              <a:t>Hastaları  karşılamak onları hazır hale getirmek</a:t>
            </a:r>
            <a:endParaRPr lang="tr-TR" sz="1000" dirty="0"/>
          </a:p>
          <a:p>
            <a:pPr marL="85725" indent="-85725"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tr-TR" sz="1000" dirty="0" smtClean="0"/>
              <a:t>Kan almak ve serum takmak  </a:t>
            </a:r>
            <a:endParaRPr lang="tr-TR" sz="1000" dirty="0" smtClean="0"/>
          </a:p>
          <a:p>
            <a:pPr marL="85725" indent="-85725"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tr-TR" sz="1000" dirty="0" smtClean="0"/>
              <a:t>EKG çekmek </a:t>
            </a:r>
            <a:endParaRPr lang="tr-TR" sz="1000" dirty="0" smtClean="0"/>
          </a:p>
          <a:p>
            <a:pPr marL="85725" indent="-85725"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tr-TR" sz="1000" dirty="0" smtClean="0"/>
              <a:t>Hastaların solunum yollarını kontrol etmek ve hava vermek</a:t>
            </a:r>
            <a:endParaRPr lang="tr-TR" sz="1000" dirty="0"/>
          </a:p>
          <a:p>
            <a:pPr marL="85725" indent="-85725"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85725" indent="-85725"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sz="1200" dirty="0"/>
          </a:p>
        </p:txBody>
      </p:sp>
      <p:sp>
        <p:nvSpPr>
          <p:cNvPr id="65" name="Dikdörtgen 64">
            <a:extLst>
              <a:ext uri="{FF2B5EF4-FFF2-40B4-BE49-F238E27FC236}">
                <a16:creationId xmlns:a16="http://schemas.microsoft.com/office/drawing/2014/main" xmlns="" id="{EE9DE3EE-3AE3-423B-BC13-63CD7AA99759}"/>
              </a:ext>
            </a:extLst>
          </p:cNvPr>
          <p:cNvSpPr/>
          <p:nvPr/>
        </p:nvSpPr>
        <p:spPr>
          <a:xfrm>
            <a:off x="232705" y="4434088"/>
            <a:ext cx="3074028" cy="1505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 indent="-85725"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tr-TR" sz="1000" dirty="0" smtClean="0"/>
              <a:t>Hastaları kabul etmek ve kayıtlarını gerçekleştirmek</a:t>
            </a:r>
            <a:endParaRPr lang="en-US" sz="1000" dirty="0" smtClean="0"/>
          </a:p>
          <a:p>
            <a:pPr marL="85725" indent="-85725"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tr-TR" sz="1000" dirty="0" smtClean="0"/>
              <a:t>Fatura işlemlerini gerçekleştirmek  </a:t>
            </a:r>
            <a:endParaRPr lang="en-US" sz="1000" dirty="0" smtClean="0"/>
          </a:p>
          <a:p>
            <a:pPr marL="85725" indent="-85725"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tr-TR" sz="1000" dirty="0" smtClean="0"/>
              <a:t>Doldurulması gereken formları hastalara iletmek</a:t>
            </a:r>
            <a:endParaRPr lang="tr-TR" sz="1000" dirty="0" smtClean="0"/>
          </a:p>
          <a:p>
            <a:pPr marL="85725" indent="-85725"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tr-TR" sz="1000" dirty="0" smtClean="0"/>
              <a:t>Hasta öyküsü tıbbi raporları kayıt altına almak  </a:t>
            </a:r>
            <a:endParaRPr lang="tr-TR" sz="1000" dirty="0" smtClean="0"/>
          </a:p>
          <a:p>
            <a:pPr marL="85725" indent="-85725"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tr-TR" sz="1000" dirty="0" smtClean="0"/>
              <a:t>Gelen hasta telefonlarına cevap vermek ve bilgilendirmek</a:t>
            </a:r>
            <a:endParaRPr lang="tr-TR" sz="1000" dirty="0" smtClean="0"/>
          </a:p>
          <a:p>
            <a:pPr marL="85725" indent="-85725"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tr-TR" sz="1000" dirty="0" smtClean="0"/>
              <a:t>Arşiv yapmak </a:t>
            </a:r>
            <a:endParaRPr lang="tr-TR" sz="1000" dirty="0"/>
          </a:p>
          <a:p>
            <a:pPr marL="85725" indent="-85725"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sz="800" dirty="0" smtClean="0"/>
          </a:p>
          <a:p>
            <a:pPr marL="85725" indent="-85725"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sz="800" b="1" dirty="0"/>
          </a:p>
        </p:txBody>
      </p:sp>
      <p:sp>
        <p:nvSpPr>
          <p:cNvPr id="72" name="Metin kutusu 71">
            <a:extLst>
              <a:ext uri="{FF2B5EF4-FFF2-40B4-BE49-F238E27FC236}">
                <a16:creationId xmlns:a16="http://schemas.microsoft.com/office/drawing/2014/main" xmlns="" id="{CC2729E3-B07D-4406-ABF7-C2F2EF2E2C0E}"/>
              </a:ext>
            </a:extLst>
          </p:cNvPr>
          <p:cNvSpPr txBox="1"/>
          <p:nvPr/>
        </p:nvSpPr>
        <p:spPr>
          <a:xfrm>
            <a:off x="3590568" y="2141232"/>
            <a:ext cx="14903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i="1"/>
            </a:lvl1pPr>
          </a:lstStyle>
          <a:p>
            <a:pPr algn="r"/>
            <a:r>
              <a:rPr lang="tr-TR" sz="900" i="0" dirty="0" smtClean="0">
                <a:latin typeface="Calibri" panose="020F0502020204030204" pitchFamily="34" charset="0"/>
                <a:cs typeface="Aharoni" panose="02010803020104030203" pitchFamily="2" charset="-79"/>
              </a:rPr>
              <a:t>Sabırlı olma  </a:t>
            </a:r>
            <a:endParaRPr lang="en-US" sz="900" i="0" dirty="0">
              <a:latin typeface="Calibri" panose="020F0502020204030204" pitchFamily="34" charset="0"/>
              <a:cs typeface="Aharoni" panose="02010803020104030203" pitchFamily="2" charset="-79"/>
            </a:endParaRPr>
          </a:p>
        </p:txBody>
      </p:sp>
      <p:sp>
        <p:nvSpPr>
          <p:cNvPr id="75" name="Dikdörtgen 74">
            <a:extLst>
              <a:ext uri="{FF2B5EF4-FFF2-40B4-BE49-F238E27FC236}">
                <a16:creationId xmlns:a16="http://schemas.microsoft.com/office/drawing/2014/main" xmlns="" id="{F9CF73B2-2BC3-40F1-B417-8E9DBBD2518B}"/>
              </a:ext>
            </a:extLst>
          </p:cNvPr>
          <p:cNvSpPr/>
          <p:nvPr/>
        </p:nvSpPr>
        <p:spPr>
          <a:xfrm>
            <a:off x="5049591" y="2563886"/>
            <a:ext cx="1247862" cy="896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Metin kutusu 75">
            <a:extLst>
              <a:ext uri="{FF2B5EF4-FFF2-40B4-BE49-F238E27FC236}">
                <a16:creationId xmlns:a16="http://schemas.microsoft.com/office/drawing/2014/main" xmlns="" id="{8AE6496A-3F0C-4FCF-9677-07C03D8E4CE9}"/>
              </a:ext>
            </a:extLst>
          </p:cNvPr>
          <p:cNvSpPr txBox="1"/>
          <p:nvPr/>
        </p:nvSpPr>
        <p:spPr>
          <a:xfrm>
            <a:off x="3606254" y="1771900"/>
            <a:ext cx="1490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i="1"/>
            </a:lvl1pPr>
          </a:lstStyle>
          <a:p>
            <a:pPr algn="r"/>
            <a:r>
              <a:rPr lang="tr-TR" sz="900" i="0" dirty="0">
                <a:latin typeface="Calibri" panose="020F0502020204030204" pitchFamily="34" charset="0"/>
                <a:cs typeface="Aharoni" panose="02010803020104030203" pitchFamily="2" charset="-79"/>
              </a:rPr>
              <a:t>MS </a:t>
            </a:r>
            <a:r>
              <a:rPr lang="tr-TR" sz="900" i="0" dirty="0" smtClean="0">
                <a:latin typeface="Calibri" panose="020F0502020204030204" pitchFamily="34" charset="0"/>
                <a:cs typeface="Aharoni" panose="02010803020104030203" pitchFamily="2" charset="-79"/>
              </a:rPr>
              <a:t>Office programları</a:t>
            </a:r>
            <a:r>
              <a:rPr lang="tr-TR" sz="900" i="0" dirty="0" smtClean="0">
                <a:latin typeface="Calibri" panose="020F0502020204030204" pitchFamily="34" charset="0"/>
                <a:cs typeface="Aharoni" panose="02010803020104030203" pitchFamily="2" charset="-79"/>
              </a:rPr>
              <a:t>	</a:t>
            </a:r>
            <a:endParaRPr lang="en-US" sz="900" i="0" dirty="0">
              <a:latin typeface="Calibri" panose="020F0502020204030204" pitchFamily="34" charset="0"/>
              <a:cs typeface="Aharoni" panose="02010803020104030203" pitchFamily="2" charset="-79"/>
            </a:endParaRPr>
          </a:p>
        </p:txBody>
      </p:sp>
      <p:sp>
        <p:nvSpPr>
          <p:cNvPr id="78" name="Metin kutusu 77">
            <a:extLst>
              <a:ext uri="{FF2B5EF4-FFF2-40B4-BE49-F238E27FC236}">
                <a16:creationId xmlns:a16="http://schemas.microsoft.com/office/drawing/2014/main" xmlns="" id="{5814E0AA-E892-4ECA-AC9E-F6B78D69385B}"/>
              </a:ext>
            </a:extLst>
          </p:cNvPr>
          <p:cNvSpPr txBox="1"/>
          <p:nvPr/>
        </p:nvSpPr>
        <p:spPr>
          <a:xfrm>
            <a:off x="3545006" y="2459299"/>
            <a:ext cx="1490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i="1"/>
            </a:lvl1pPr>
          </a:lstStyle>
          <a:p>
            <a:pPr algn="r"/>
            <a:r>
              <a:rPr lang="tr-TR" sz="900" i="0" dirty="0" smtClean="0">
                <a:latin typeface="Calibri" panose="020F0502020204030204" pitchFamily="34" charset="0"/>
                <a:cs typeface="Aharoni" panose="02010803020104030203" pitchFamily="2" charset="-79"/>
              </a:rPr>
              <a:t>Tıbbi terminolojiye hakimiyet </a:t>
            </a:r>
            <a:endParaRPr lang="en-US" sz="900" i="0" dirty="0">
              <a:latin typeface="Calibri" panose="020F0502020204030204" pitchFamily="34" charset="0"/>
              <a:cs typeface="Aharoni" panose="02010803020104030203" pitchFamily="2" charset="-79"/>
            </a:endParaRPr>
          </a:p>
        </p:txBody>
      </p:sp>
      <p:sp>
        <p:nvSpPr>
          <p:cNvPr id="79" name="Dikdörtgen 78">
            <a:extLst>
              <a:ext uri="{FF2B5EF4-FFF2-40B4-BE49-F238E27FC236}">
                <a16:creationId xmlns:a16="http://schemas.microsoft.com/office/drawing/2014/main" xmlns="" id="{01B980B3-B152-48F9-8AFB-55F9A09D5D28}"/>
              </a:ext>
            </a:extLst>
          </p:cNvPr>
          <p:cNvSpPr/>
          <p:nvPr/>
        </p:nvSpPr>
        <p:spPr>
          <a:xfrm>
            <a:off x="5024766" y="1848334"/>
            <a:ext cx="1247862" cy="896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Dikdörtgen 79">
            <a:extLst>
              <a:ext uri="{FF2B5EF4-FFF2-40B4-BE49-F238E27FC236}">
                <a16:creationId xmlns:a16="http://schemas.microsoft.com/office/drawing/2014/main" xmlns="" id="{B5D61711-4835-4004-93C4-3B25D7B35521}"/>
              </a:ext>
            </a:extLst>
          </p:cNvPr>
          <p:cNvSpPr/>
          <p:nvPr/>
        </p:nvSpPr>
        <p:spPr>
          <a:xfrm>
            <a:off x="5043460" y="2184850"/>
            <a:ext cx="1247862" cy="896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" name="Dikdörtgen 81">
            <a:extLst>
              <a:ext uri="{FF2B5EF4-FFF2-40B4-BE49-F238E27FC236}">
                <a16:creationId xmlns:a16="http://schemas.microsoft.com/office/drawing/2014/main" xmlns="" id="{B5D61711-4835-4004-93C4-3B25D7B35521}"/>
              </a:ext>
            </a:extLst>
          </p:cNvPr>
          <p:cNvSpPr/>
          <p:nvPr/>
        </p:nvSpPr>
        <p:spPr>
          <a:xfrm>
            <a:off x="5024766" y="1535548"/>
            <a:ext cx="1247862" cy="896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5" name="Metin kutusu 84">
            <a:extLst>
              <a:ext uri="{FF2B5EF4-FFF2-40B4-BE49-F238E27FC236}">
                <a16:creationId xmlns:a16="http://schemas.microsoft.com/office/drawing/2014/main" xmlns="" id="{5814E0AA-E892-4ECA-AC9E-F6B78D69385B}"/>
              </a:ext>
            </a:extLst>
          </p:cNvPr>
          <p:cNvSpPr txBox="1"/>
          <p:nvPr/>
        </p:nvSpPr>
        <p:spPr>
          <a:xfrm>
            <a:off x="3473021" y="1473061"/>
            <a:ext cx="14903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i="1"/>
            </a:lvl1pPr>
          </a:lstStyle>
          <a:p>
            <a:pPr algn="r"/>
            <a:r>
              <a:rPr lang="tr-TR" sz="900" i="0" dirty="0" smtClean="0">
                <a:latin typeface="Calibri" panose="020F0502020204030204" pitchFamily="34" charset="0"/>
                <a:cs typeface="Aharoni" panose="02010803020104030203" pitchFamily="2" charset="-79"/>
              </a:rPr>
              <a:t>İletişim </a:t>
            </a:r>
            <a:endParaRPr lang="en-US" sz="900" i="0" dirty="0">
              <a:latin typeface="Calibri" panose="020F0502020204030204" pitchFamily="34" charset="0"/>
              <a:cs typeface="Aharoni" panose="02010803020104030203" pitchFamily="2" charset="-79"/>
            </a:endParaRPr>
          </a:p>
        </p:txBody>
      </p:sp>
      <p:sp>
        <p:nvSpPr>
          <p:cNvPr id="88" name="Metin kutusu 87">
            <a:extLst>
              <a:ext uri="{FF2B5EF4-FFF2-40B4-BE49-F238E27FC236}">
                <a16:creationId xmlns:a16="http://schemas.microsoft.com/office/drawing/2014/main" xmlns="" id="{3C1E591C-3007-47AA-AB5F-7EA926D56E0B}"/>
              </a:ext>
            </a:extLst>
          </p:cNvPr>
          <p:cNvSpPr txBox="1"/>
          <p:nvPr/>
        </p:nvSpPr>
        <p:spPr>
          <a:xfrm>
            <a:off x="3766074" y="3075646"/>
            <a:ext cx="28577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i="1"/>
            </a:lvl1pPr>
          </a:lstStyle>
          <a:p>
            <a:r>
              <a:rPr lang="tr-TR" sz="1400" b="1" i="0" u="sng" dirty="0" smtClean="0">
                <a:latin typeface="Calibri" panose="020F0502020204030204" pitchFamily="34" charset="0"/>
                <a:cs typeface="Aharoni" panose="02010803020104030203" pitchFamily="2" charset="-79"/>
              </a:rPr>
              <a:t>SERTİFİKALAR  </a:t>
            </a:r>
            <a:endParaRPr lang="en-US" sz="1400" b="1" i="0" u="sng" dirty="0">
              <a:latin typeface="Calibri" panose="020F0502020204030204" pitchFamily="34" charset="0"/>
              <a:cs typeface="Aharoni" panose="02010803020104030203" pitchFamily="2" charset="-79"/>
            </a:endParaRPr>
          </a:p>
        </p:txBody>
      </p:sp>
      <p:sp>
        <p:nvSpPr>
          <p:cNvPr id="89" name="Metin kutusu 88">
            <a:extLst>
              <a:ext uri="{FF2B5EF4-FFF2-40B4-BE49-F238E27FC236}">
                <a16:creationId xmlns:a16="http://schemas.microsoft.com/office/drawing/2014/main" xmlns="" id="{5B1100CA-674E-4AC1-A3DF-A7C73D538C83}"/>
              </a:ext>
            </a:extLst>
          </p:cNvPr>
          <p:cNvSpPr txBox="1"/>
          <p:nvPr/>
        </p:nvSpPr>
        <p:spPr>
          <a:xfrm>
            <a:off x="3802827" y="3358940"/>
            <a:ext cx="198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i="1"/>
            </a:lvl1pPr>
          </a:lstStyle>
          <a:p>
            <a:r>
              <a:rPr lang="tr-TR" sz="1200" b="1" i="0" dirty="0" smtClean="0">
                <a:latin typeface="Calibri" panose="020F0502020204030204" pitchFamily="34" charset="0"/>
                <a:cs typeface="Aharoni" panose="02010803020104030203" pitchFamily="2" charset="-79"/>
              </a:rPr>
              <a:t>Sağlık hizmetleri alanı </a:t>
            </a:r>
          </a:p>
          <a:p>
            <a:r>
              <a:rPr lang="tr-TR" sz="1200" b="1" i="0" dirty="0" smtClean="0">
                <a:latin typeface="Calibri" panose="020F0502020204030204" pitchFamily="34" charset="0"/>
                <a:cs typeface="Aharoni" panose="02010803020104030203" pitchFamily="2" charset="-79"/>
              </a:rPr>
              <a:t>Sağlık bakım teknisyenliği  dalı (2014-2018) </a:t>
            </a:r>
            <a:r>
              <a:rPr lang="tr-TR" sz="1200" b="1" i="0" dirty="0" smtClean="0">
                <a:latin typeface="Calibri" panose="020F0502020204030204" pitchFamily="34" charset="0"/>
                <a:cs typeface="Aharoni" panose="02010803020104030203" pitchFamily="2" charset="-79"/>
              </a:rPr>
              <a:t> </a:t>
            </a:r>
            <a:endParaRPr lang="en-US" sz="1200" b="1" i="0" dirty="0">
              <a:latin typeface="Calibri" panose="020F0502020204030204" pitchFamily="34" charset="0"/>
              <a:cs typeface="Aharoni" panose="02010803020104030203" pitchFamily="2" charset="-79"/>
            </a:endParaRPr>
          </a:p>
        </p:txBody>
      </p:sp>
      <p:sp>
        <p:nvSpPr>
          <p:cNvPr id="95" name="Metin kutusu 94">
            <a:extLst>
              <a:ext uri="{FF2B5EF4-FFF2-40B4-BE49-F238E27FC236}">
                <a16:creationId xmlns:a16="http://schemas.microsoft.com/office/drawing/2014/main" xmlns="" id="{9AA4C2D2-3326-4E69-BFAC-3ACC9383EA44}"/>
              </a:ext>
            </a:extLst>
          </p:cNvPr>
          <p:cNvSpPr txBox="1"/>
          <p:nvPr/>
        </p:nvSpPr>
        <p:spPr>
          <a:xfrm>
            <a:off x="2317362" y="7826885"/>
            <a:ext cx="114471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i="1"/>
            </a:lvl1pPr>
          </a:lstStyle>
          <a:p>
            <a:r>
              <a:rPr lang="tr-TR" sz="800" i="0" dirty="0" smtClean="0">
                <a:solidFill>
                  <a:srgbClr val="C00000"/>
                </a:solidFill>
                <a:latin typeface="Calibri" panose="020F0502020204030204" pitchFamily="34" charset="0"/>
                <a:cs typeface="Aharoni" panose="02010803020104030203" pitchFamily="2" charset="-79"/>
              </a:rPr>
              <a:t>03.2018-06.2018</a:t>
            </a:r>
            <a:endParaRPr lang="en-US" sz="600" i="0" dirty="0">
              <a:solidFill>
                <a:srgbClr val="C00000"/>
              </a:solidFill>
              <a:latin typeface="Calibri" panose="020F0502020204030204" pitchFamily="34" charset="0"/>
              <a:cs typeface="Aharoni" panose="02010803020104030203" pitchFamily="2" charset="-79"/>
            </a:endParaRPr>
          </a:p>
        </p:txBody>
      </p:sp>
      <p:sp>
        <p:nvSpPr>
          <p:cNvPr id="102" name="Metin kutusu 101">
            <a:extLst>
              <a:ext uri="{FF2B5EF4-FFF2-40B4-BE49-F238E27FC236}">
                <a16:creationId xmlns:a16="http://schemas.microsoft.com/office/drawing/2014/main" xmlns="" id="{CAB031C7-42ED-4E90-A0CA-F496B6EB64AC}"/>
              </a:ext>
            </a:extLst>
          </p:cNvPr>
          <p:cNvSpPr txBox="1"/>
          <p:nvPr/>
        </p:nvSpPr>
        <p:spPr>
          <a:xfrm>
            <a:off x="3725906" y="4111993"/>
            <a:ext cx="239485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i="1"/>
            </a:lvl1pPr>
          </a:lstStyle>
          <a:p>
            <a:r>
              <a:rPr lang="tr-TR" sz="1200" b="1" i="0" dirty="0" smtClean="0">
                <a:latin typeface="Calibri" panose="020F0502020204030204" pitchFamily="34" charset="0"/>
                <a:cs typeface="Aharoni" panose="02010803020104030203" pitchFamily="2" charset="-79"/>
              </a:rPr>
              <a:t> </a:t>
            </a:r>
            <a:r>
              <a:rPr lang="tr-TR" sz="1200" b="1" i="0" dirty="0" err="1" smtClean="0">
                <a:latin typeface="Calibri" panose="020F0502020204030204" pitchFamily="34" charset="0"/>
                <a:cs typeface="Aharoni" panose="02010803020104030203" pitchFamily="2" charset="-79"/>
              </a:rPr>
              <a:t>Udemy</a:t>
            </a:r>
            <a:r>
              <a:rPr lang="tr-TR" sz="1200" b="1" i="0" dirty="0" smtClean="0">
                <a:latin typeface="Calibri" panose="020F0502020204030204" pitchFamily="34" charset="0"/>
                <a:cs typeface="Aharoni" panose="02010803020104030203" pitchFamily="2" charset="-79"/>
              </a:rPr>
              <a:t> </a:t>
            </a:r>
            <a:r>
              <a:rPr lang="tr-TR" sz="1200" b="1" i="0" dirty="0" err="1" smtClean="0">
                <a:latin typeface="Calibri" panose="020F0502020204030204" pitchFamily="34" charset="0"/>
                <a:cs typeface="Aharoni" panose="02010803020104030203" pitchFamily="2" charset="-79"/>
              </a:rPr>
              <a:t>excel</a:t>
            </a:r>
            <a:r>
              <a:rPr lang="tr-TR" sz="1200" b="1" i="0" dirty="0" smtClean="0">
                <a:latin typeface="Calibri" panose="020F0502020204030204" pitchFamily="34" charset="0"/>
                <a:cs typeface="Aharoni" panose="02010803020104030203" pitchFamily="2" charset="-79"/>
              </a:rPr>
              <a:t> eğitimi  (2020)</a:t>
            </a:r>
            <a:endParaRPr lang="en-US" sz="1200" b="1" i="0" dirty="0">
              <a:latin typeface="Calibri" panose="020F0502020204030204" pitchFamily="34" charset="0"/>
              <a:cs typeface="Aharoni" panose="02010803020104030203" pitchFamily="2" charset="-79"/>
            </a:endParaRPr>
          </a:p>
        </p:txBody>
      </p:sp>
      <p:sp>
        <p:nvSpPr>
          <p:cNvPr id="107" name="Metin kutusu 106">
            <a:extLst>
              <a:ext uri="{FF2B5EF4-FFF2-40B4-BE49-F238E27FC236}">
                <a16:creationId xmlns:a16="http://schemas.microsoft.com/office/drawing/2014/main" xmlns="" id="{2ADDCADF-CBF2-49D7-A50D-FAA9E1EE1D4E}"/>
              </a:ext>
            </a:extLst>
          </p:cNvPr>
          <p:cNvSpPr txBox="1"/>
          <p:nvPr/>
        </p:nvSpPr>
        <p:spPr>
          <a:xfrm>
            <a:off x="3752398" y="4948855"/>
            <a:ext cx="3017408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i="1"/>
            </a:lvl1pPr>
          </a:lstStyle>
          <a:p>
            <a:r>
              <a:rPr lang="tr-TR" sz="1100" i="0" dirty="0" smtClean="0">
                <a:solidFill>
                  <a:srgbClr val="C00000"/>
                </a:solidFill>
                <a:latin typeface="Calibri" panose="020F0502020204030204" pitchFamily="34" charset="0"/>
                <a:cs typeface="Aharoni" panose="02010803020104030203" pitchFamily="2" charset="-79"/>
              </a:rPr>
              <a:t>TÜRKÇE- ANADİL </a:t>
            </a:r>
            <a:endParaRPr lang="en-US" sz="1100" i="0" dirty="0">
              <a:solidFill>
                <a:srgbClr val="C00000"/>
              </a:solidFill>
              <a:latin typeface="Calibri" panose="020F0502020204030204" pitchFamily="34" charset="0"/>
              <a:cs typeface="Aharoni" panose="02010803020104030203" pitchFamily="2" charset="-79"/>
            </a:endParaRPr>
          </a:p>
        </p:txBody>
      </p:sp>
      <p:sp>
        <p:nvSpPr>
          <p:cNvPr id="112" name="Metin kutusu 111">
            <a:extLst>
              <a:ext uri="{FF2B5EF4-FFF2-40B4-BE49-F238E27FC236}">
                <a16:creationId xmlns:a16="http://schemas.microsoft.com/office/drawing/2014/main" xmlns="" id="{F4BD8B92-40B3-46FF-8142-86CE06833CEB}"/>
              </a:ext>
            </a:extLst>
          </p:cNvPr>
          <p:cNvSpPr txBox="1"/>
          <p:nvPr/>
        </p:nvSpPr>
        <p:spPr>
          <a:xfrm>
            <a:off x="3748636" y="5841913"/>
            <a:ext cx="24551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i="1"/>
            </a:lvl1pPr>
          </a:lstStyle>
          <a:p>
            <a:r>
              <a:rPr lang="tr-TR" sz="1400" b="1" i="0" u="sng" dirty="0" smtClean="0">
                <a:latin typeface="Calibri" panose="020F0502020204030204" pitchFamily="34" charset="0"/>
                <a:cs typeface="Aharoni" panose="02010803020104030203" pitchFamily="2" charset="-79"/>
              </a:rPr>
              <a:t>KİŞİSEL BİLGİLER </a:t>
            </a:r>
            <a:endParaRPr lang="en-US" sz="1400" b="1" i="0" u="sng" dirty="0">
              <a:latin typeface="Calibri" panose="020F0502020204030204" pitchFamily="34" charset="0"/>
              <a:cs typeface="Aharoni" panose="02010803020104030203" pitchFamily="2" charset="-79"/>
            </a:endParaRPr>
          </a:p>
        </p:txBody>
      </p:sp>
      <p:sp>
        <p:nvSpPr>
          <p:cNvPr id="114" name="Metin kutusu 113">
            <a:extLst>
              <a:ext uri="{FF2B5EF4-FFF2-40B4-BE49-F238E27FC236}">
                <a16:creationId xmlns:a16="http://schemas.microsoft.com/office/drawing/2014/main" xmlns="" id="{3946A156-A73F-4204-B6EA-17AF2BECDCF3}"/>
              </a:ext>
            </a:extLst>
          </p:cNvPr>
          <p:cNvSpPr txBox="1"/>
          <p:nvPr/>
        </p:nvSpPr>
        <p:spPr>
          <a:xfrm>
            <a:off x="3680093" y="7425179"/>
            <a:ext cx="3067597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b="1" dirty="0" smtClean="0"/>
              <a:t>İLGİ ALANLARI</a:t>
            </a:r>
          </a:p>
          <a:p>
            <a:endParaRPr lang="tr-TR" sz="1200" b="1" dirty="0"/>
          </a:p>
          <a:p>
            <a:r>
              <a:rPr lang="tr-TR" sz="1100" b="1" dirty="0" smtClean="0"/>
              <a:t>KİTAP OKUMAK </a:t>
            </a:r>
          </a:p>
          <a:p>
            <a:r>
              <a:rPr lang="tr-TR" sz="1100" b="1" dirty="0" smtClean="0"/>
              <a:t>SEYAHAT ETMEK</a:t>
            </a:r>
          </a:p>
          <a:p>
            <a:r>
              <a:rPr lang="tr-TR" sz="1100" b="1" dirty="0" smtClean="0"/>
              <a:t>YEMEK YAPMAK </a:t>
            </a:r>
          </a:p>
          <a:p>
            <a:r>
              <a:rPr lang="tr-TR" sz="1100" b="1" dirty="0" smtClean="0"/>
              <a:t>YÜZMEK </a:t>
            </a:r>
          </a:p>
          <a:p>
            <a:r>
              <a:rPr lang="tr-TR" sz="1100" b="1" dirty="0" smtClean="0"/>
              <a:t>RESİM YAPMAK</a:t>
            </a:r>
          </a:p>
          <a:p>
            <a:r>
              <a:rPr lang="tr-TR" sz="1100" b="1" dirty="0" smtClean="0"/>
              <a:t>  </a:t>
            </a:r>
            <a:endParaRPr lang="en-US" sz="1100" b="1" dirty="0" smtClean="0"/>
          </a:p>
          <a:p>
            <a:endParaRPr lang="en-US" sz="1050" dirty="0"/>
          </a:p>
        </p:txBody>
      </p:sp>
      <p:sp>
        <p:nvSpPr>
          <p:cNvPr id="120" name="Metin kutusu 119">
            <a:extLst>
              <a:ext uri="{FF2B5EF4-FFF2-40B4-BE49-F238E27FC236}">
                <a16:creationId xmlns:a16="http://schemas.microsoft.com/office/drawing/2014/main" xmlns="" id="{81CF0C27-29A2-444D-95B9-4CC62890CFA5}"/>
              </a:ext>
            </a:extLst>
          </p:cNvPr>
          <p:cNvSpPr txBox="1"/>
          <p:nvPr/>
        </p:nvSpPr>
        <p:spPr>
          <a:xfrm>
            <a:off x="4819925" y="125135"/>
            <a:ext cx="16058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000" dirty="0" smtClean="0"/>
              <a:t>busseaydin37@gmail.com</a:t>
            </a:r>
            <a:endParaRPr lang="en-US" sz="1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3756349" y="6183269"/>
            <a:ext cx="19802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dirty="0" smtClean="0">
                <a:solidFill>
                  <a:srgbClr val="C00000"/>
                </a:solidFill>
              </a:rPr>
              <a:t>DOĞUM YERİ- ZONGULDAK</a:t>
            </a:r>
            <a:endParaRPr lang="tr-TR" sz="1100" dirty="0">
              <a:solidFill>
                <a:srgbClr val="C0000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3742220" y="6482628"/>
            <a:ext cx="19924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dirty="0" smtClean="0">
                <a:solidFill>
                  <a:srgbClr val="C00000"/>
                </a:solidFill>
              </a:rPr>
              <a:t>DOĞUM TARİHİ- 04.12.2000</a:t>
            </a:r>
            <a:endParaRPr lang="tr-TR" sz="1100" dirty="0">
              <a:solidFill>
                <a:srgbClr val="C00000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3752581" y="6756308"/>
            <a:ext cx="16371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dirty="0" smtClean="0">
                <a:solidFill>
                  <a:srgbClr val="C00000"/>
                </a:solidFill>
              </a:rPr>
              <a:t>EHLİYET- B</a:t>
            </a:r>
            <a:endParaRPr lang="tr-TR" sz="1100" dirty="0">
              <a:solidFill>
                <a:srgbClr val="C00000"/>
              </a:solidFill>
            </a:endParaRPr>
          </a:p>
        </p:txBody>
      </p:sp>
      <p:sp>
        <p:nvSpPr>
          <p:cNvPr id="13" name="5-Nokta Yıldız 12"/>
          <p:cNvSpPr/>
          <p:nvPr/>
        </p:nvSpPr>
        <p:spPr>
          <a:xfrm>
            <a:off x="3696922" y="4242292"/>
            <a:ext cx="90595" cy="74167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C00000"/>
              </a:solidFill>
            </a:endParaRPr>
          </a:p>
        </p:txBody>
      </p:sp>
      <p:sp>
        <p:nvSpPr>
          <p:cNvPr id="14" name="5-Nokta Yıldız 13"/>
          <p:cNvSpPr/>
          <p:nvPr/>
        </p:nvSpPr>
        <p:spPr>
          <a:xfrm>
            <a:off x="3705760" y="3448493"/>
            <a:ext cx="72919" cy="86775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5" name="Resim 1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970" t="-34786" r="5391" b="38065"/>
          <a:stretch/>
        </p:blipFill>
        <p:spPr>
          <a:xfrm>
            <a:off x="2852916" y="-481191"/>
            <a:ext cx="1159238" cy="1523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3023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1507</TotalTime>
  <Words>229</Words>
  <Application>Microsoft Office PowerPoint</Application>
  <PresentationFormat>A4 Kağıt (210x297 mm)</PresentationFormat>
  <Paragraphs>62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Office Teması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Enis Altıok  (Aksigorta)</dc:creator>
  <cp:keywords>GENEL , KVKK - Yok</cp:keywords>
  <cp:lastModifiedBy>USER</cp:lastModifiedBy>
  <cp:revision>113</cp:revision>
  <dcterms:created xsi:type="dcterms:W3CDTF">2017-12-01T11:02:56Z</dcterms:created>
  <dcterms:modified xsi:type="dcterms:W3CDTF">2020-09-25T15:28:54Z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b80ae3b1-80e5-4b5b-85d2-847c3a48c95c</vt:lpwstr>
  </property>
  <property fmtid="{D5CDD505-2E9C-101B-9397-08002B2CF9AE}" pid="3" name="KVKK">
    <vt:lpwstr>KY-6f760816</vt:lpwstr>
  </property>
  <property fmtid="{D5CDD505-2E9C-101B-9397-08002B2CF9AE}" pid="4" name="Classification">
    <vt:lpwstr>Ge-889c2724</vt:lpwstr>
  </property>
</Properties>
</file>